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12192000" cy="6858000"/>
  <p:notesSz cx="7104063" cy="1023461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90" d="100"/>
          <a:sy n="90" d="100"/>
        </p:scale>
        <p:origin x="384" y="56"/>
      </p:cViewPr>
      <p:guideLst>
        <p:guide orient="horz" pos="215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优先级</c:v>
                </c:pt>
              </c:strCache>
            </c:strRef>
          </c:tx>
          <c:spPr>
            <a:solidFill>
              <a:scrgbClr r="19807" g="15896" b="74540">
                <a:alpha val="100000"/>
              </a:scrgbClr>
            </a:solidFill>
            <a:ln>
              <a:solidFill>
                <a:scrgbClr r="19807" g="15896" b="74540">
                  <a:alpha val="100000"/>
                </a:scrgbClr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0">
                    <a:scrgbClr r="19807" g="15896" b="74540">
                      <a:alpha val="100000"/>
                    </a:scrgbClr>
                  </a:gs>
                  <a:gs pos="100000">
                    <a:scrgbClr r="19807" g="15896" b="74540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CE9-4B60-832C-47867031A97B}"/>
              </c:ext>
            </c:extLst>
          </c:dPt>
          <c:dPt>
            <c:idx val="1"/>
            <c:invertIfNegative val="0"/>
            <c:bubble3D val="0"/>
            <c:spPr>
              <a:gradFill>
                <a:gsLst>
                  <a:gs pos="0">
                    <a:scrgbClr r="0" g="65837" b="40198">
                      <a:alpha val="100000"/>
                    </a:scrgbClr>
                  </a:gs>
                  <a:gs pos="100000">
                    <a:scrgbClr r="0" g="65837" b="40198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CE9-4B60-832C-47867031A97B}"/>
              </c:ext>
            </c:extLst>
          </c:dPt>
          <c:dPt>
            <c:idx val="2"/>
            <c:invertIfNegative val="0"/>
            <c:bubble3D val="0"/>
            <c:spPr>
              <a:gradFill>
                <a:gsLst>
                  <a:gs pos="0">
                    <a:scrgbClr r="0" g="78354" b="100000">
                      <a:alpha val="100000"/>
                    </a:scrgbClr>
                  </a:gs>
                  <a:gs pos="100000">
                    <a:scrgbClr r="0" g="78354" b="100000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CE9-4B60-832C-47867031A97B}"/>
              </c:ext>
            </c:extLst>
          </c:dPt>
          <c:dLbls>
            <c:numFmt formatCode="&quot;优先级&quot;0" sourceLinked="0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400" b="0" i="0" u="none" strike="noStrike" kern="1200" baseline="0">
                    <a:solidFill>
                      <a:scrgbClr r="91310" g="87137" b="80695">
                        <a:alpha val="100000"/>
                      </a:scrgb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1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英雄时装必获石板</c:v>
                </c:pt>
                <c:pt idx="1">
                  <c:v>英雄守护者必获石板</c:v>
                </c:pt>
                <c:pt idx="2">
                  <c:v>怪物石板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CE9-4B60-832C-47867031A97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1"/>
        </c:dLbls>
        <c:gapWidth val="100"/>
        <c:overlap val="-30"/>
        <c:axId val="273524083"/>
        <c:axId val="981976720"/>
      </c:barChart>
      <c:catAx>
        <c:axId val="273524083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12700" cap="flat" cmpd="sng" algn="ctr">
            <a:solidFill>
              <a:scrgbClr r="4231" g="4231" b="16203">
                <a:alpha val="100000"/>
              </a:scrgbClr>
            </a:solidFill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100" b="0" i="0" u="none" strike="noStrike" kern="1200" baseline="0">
                <a:solidFill>
                  <a:scrgbClr r="65837" g="62396" b="53948">
                    <a:alpha val="100000"/>
                  </a:scrgb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981976720"/>
        <c:crosses val="autoZero"/>
        <c:auto val="1"/>
        <c:lblAlgn val="ctr"/>
        <c:lblOffset val="100"/>
        <c:noMultiLvlLbl val="0"/>
      </c:catAx>
      <c:valAx>
        <c:axId val="981976720"/>
        <c:scaling>
          <c:orientation val="minMax"/>
          <c:max val="4"/>
          <c:min val="0"/>
        </c:scaling>
        <c:delete val="0"/>
        <c:axPos val="l"/>
        <c:majorGridlines>
          <c:spPr>
            <a:ln w="12700" cap="flat" cmpd="sng" algn="ctr">
              <a:solidFill>
                <a:scrgbClr r="1033" g="1850" b="8022">
                  <a:alpha val="100000"/>
                </a:scrgb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100" b="0" i="0" u="none" strike="noStrike" kern="1200" baseline="0">
                <a:solidFill>
                  <a:scrgbClr r="65837" g="62396" b="53948">
                    <a:alpha val="100000"/>
                  </a:scrgb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73524083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04424928-0a6a-439e-9e91-fcec25d824e5}"/>
      </c:ext>
    </c:extLst>
  </c:chart>
  <c:spPr>
    <a:solidFill>
      <a:scrgbClr r="0" g="0" b="0">
        <a:alpha val="0"/>
      </a:scrgbClr>
    </a:solidFill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  <a:t>2026/9/11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  <a:t>2026/9/11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dfb37a0b-cf28-4616-9b7d-944c5f3c4bd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pic>
        <p:nvPicPr>
          <p:cNvPr id="7" name="图片 6" descr="dfb37a0b-cf28-4616-9b7d-944c5f3c4bd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2026/9/11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dfb37a0b-cf28-4616-9b7d-944c5f3c4bd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3751117"/>
            <a:ext cx="7321550" cy="811357"/>
          </a:xfrm>
        </p:spPr>
        <p:txBody>
          <a:bodyPr anchor="b">
            <a:normAutofit/>
          </a:bodyPr>
          <a:lstStyle>
            <a:lvl1pPr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2026/9/11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dfb37a0b-cf28-4616-9b7d-944c5f3c4bd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2400" b="1" i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2026/9/11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dfb37a0b-cf28-4616-9b7d-944c5f3c4bd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2026/9/11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dfb37a0b-cf28-4616-9b7d-944c5f3c4bd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8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2026/9/11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dfb37a0b-cf28-4616-9b7d-944c5f3c4bd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dfb37a0b-cf28-4616-9b7d-944c5f3c4bd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2026/9/11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pic>
        <p:nvPicPr>
          <p:cNvPr id="7" name="图片 6" descr="dfb37a0b-cf28-4616-9b7d-944c5f3c4bd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2026/9/11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2026/9/11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pic>
        <p:nvPicPr>
          <p:cNvPr id="2" name="图片 1" descr="dfb37a0b-cf28-4616-9b7d-944c5f3c4bd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章节页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dfb37a0b-cf28-4616-9b7d-944c5f3c4bd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末尾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dfb37a0b-cf28-4616-9b7d-944c5f3c4bd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pic>
        <p:nvPicPr>
          <p:cNvPr id="7" name="图片 6" descr="dfb37a0b-cf28-4616-9b7d-944c5f3c4bd3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2026/9/11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KSO_TEMPLATE" hidden="1"/>
          <p:cNvSpPr/>
          <p:nvPr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7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13" Type="http://schemas.openxmlformats.org/officeDocument/2006/relationships/tags" Target="../tags/tag20.xml"/><Relationship Id="rId18" Type="http://schemas.openxmlformats.org/officeDocument/2006/relationships/slideLayout" Target="../slideLayouts/slideLayout7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tags" Target="../tags/tag19.xml"/><Relationship Id="rId17" Type="http://schemas.openxmlformats.org/officeDocument/2006/relationships/tags" Target="../tags/tag24.xml"/><Relationship Id="rId2" Type="http://schemas.openxmlformats.org/officeDocument/2006/relationships/tags" Target="../tags/tag9.xml"/><Relationship Id="rId16" Type="http://schemas.openxmlformats.org/officeDocument/2006/relationships/tags" Target="../tags/tag23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tags" Target="../tags/tag18.xml"/><Relationship Id="rId5" Type="http://schemas.openxmlformats.org/officeDocument/2006/relationships/tags" Target="../tags/tag12.xml"/><Relationship Id="rId15" Type="http://schemas.openxmlformats.org/officeDocument/2006/relationships/tags" Target="../tags/tag2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Relationship Id="rId14" Type="http://schemas.openxmlformats.org/officeDocument/2006/relationships/tags" Target="../tags/tag2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tags" Target="../tags/tag27.xml"/><Relationship Id="rId7" Type="http://schemas.openxmlformats.org/officeDocument/2006/relationships/tags" Target="../tags/tag31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tags" Target="../tags/tag30.xml"/><Relationship Id="rId5" Type="http://schemas.openxmlformats.org/officeDocument/2006/relationships/tags" Target="../tags/tag29.xml"/><Relationship Id="rId4" Type="http://schemas.openxmlformats.org/officeDocument/2006/relationships/tags" Target="../tags/tag2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39.xml"/><Relationship Id="rId13" Type="http://schemas.openxmlformats.org/officeDocument/2006/relationships/tags" Target="../tags/tag44.xml"/><Relationship Id="rId18" Type="http://schemas.openxmlformats.org/officeDocument/2006/relationships/tags" Target="../tags/tag49.xml"/><Relationship Id="rId26" Type="http://schemas.openxmlformats.org/officeDocument/2006/relationships/slideLayout" Target="../slideLayouts/slideLayout7.xml"/><Relationship Id="rId3" Type="http://schemas.openxmlformats.org/officeDocument/2006/relationships/tags" Target="../tags/tag34.xml"/><Relationship Id="rId21" Type="http://schemas.openxmlformats.org/officeDocument/2006/relationships/tags" Target="../tags/tag52.xml"/><Relationship Id="rId7" Type="http://schemas.openxmlformats.org/officeDocument/2006/relationships/tags" Target="../tags/tag38.xml"/><Relationship Id="rId12" Type="http://schemas.openxmlformats.org/officeDocument/2006/relationships/tags" Target="../tags/tag43.xml"/><Relationship Id="rId17" Type="http://schemas.openxmlformats.org/officeDocument/2006/relationships/tags" Target="../tags/tag48.xml"/><Relationship Id="rId25" Type="http://schemas.openxmlformats.org/officeDocument/2006/relationships/tags" Target="../tags/tag56.xml"/><Relationship Id="rId2" Type="http://schemas.openxmlformats.org/officeDocument/2006/relationships/tags" Target="../tags/tag33.xml"/><Relationship Id="rId16" Type="http://schemas.openxmlformats.org/officeDocument/2006/relationships/tags" Target="../tags/tag47.xml"/><Relationship Id="rId20" Type="http://schemas.openxmlformats.org/officeDocument/2006/relationships/tags" Target="../tags/tag51.xml"/><Relationship Id="rId29" Type="http://schemas.openxmlformats.org/officeDocument/2006/relationships/image" Target="../media/image8.svg"/><Relationship Id="rId1" Type="http://schemas.openxmlformats.org/officeDocument/2006/relationships/tags" Target="../tags/tag32.xml"/><Relationship Id="rId6" Type="http://schemas.openxmlformats.org/officeDocument/2006/relationships/tags" Target="../tags/tag37.xml"/><Relationship Id="rId11" Type="http://schemas.openxmlformats.org/officeDocument/2006/relationships/tags" Target="../tags/tag42.xml"/><Relationship Id="rId24" Type="http://schemas.openxmlformats.org/officeDocument/2006/relationships/tags" Target="../tags/tag55.xml"/><Relationship Id="rId32" Type="http://schemas.openxmlformats.org/officeDocument/2006/relationships/image" Target="../media/image11.svg"/><Relationship Id="rId5" Type="http://schemas.openxmlformats.org/officeDocument/2006/relationships/tags" Target="../tags/tag36.xml"/><Relationship Id="rId15" Type="http://schemas.openxmlformats.org/officeDocument/2006/relationships/tags" Target="../tags/tag46.xml"/><Relationship Id="rId23" Type="http://schemas.openxmlformats.org/officeDocument/2006/relationships/tags" Target="../tags/tag54.xml"/><Relationship Id="rId28" Type="http://schemas.openxmlformats.org/officeDocument/2006/relationships/image" Target="../media/image7.svg"/><Relationship Id="rId10" Type="http://schemas.openxmlformats.org/officeDocument/2006/relationships/tags" Target="../tags/tag41.xml"/><Relationship Id="rId19" Type="http://schemas.openxmlformats.org/officeDocument/2006/relationships/tags" Target="../tags/tag50.xml"/><Relationship Id="rId31" Type="http://schemas.openxmlformats.org/officeDocument/2006/relationships/image" Target="../media/image10.svg"/><Relationship Id="rId4" Type="http://schemas.openxmlformats.org/officeDocument/2006/relationships/tags" Target="../tags/tag35.xml"/><Relationship Id="rId9" Type="http://schemas.openxmlformats.org/officeDocument/2006/relationships/tags" Target="../tags/tag40.xml"/><Relationship Id="rId14" Type="http://schemas.openxmlformats.org/officeDocument/2006/relationships/tags" Target="../tags/tag45.xml"/><Relationship Id="rId22" Type="http://schemas.openxmlformats.org/officeDocument/2006/relationships/tags" Target="../tags/tag53.xml"/><Relationship Id="rId27" Type="http://schemas.openxmlformats.org/officeDocument/2006/relationships/image" Target="../media/image6.jpeg"/><Relationship Id="rId30" Type="http://schemas.openxmlformats.org/officeDocument/2006/relationships/image" Target="../media/image9.sv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tags" Target="../tags/tag69.xml"/><Relationship Id="rId18" Type="http://schemas.openxmlformats.org/officeDocument/2006/relationships/tags" Target="../tags/tag74.xml"/><Relationship Id="rId26" Type="http://schemas.openxmlformats.org/officeDocument/2006/relationships/tags" Target="../tags/tag82.xml"/><Relationship Id="rId3" Type="http://schemas.openxmlformats.org/officeDocument/2006/relationships/tags" Target="../tags/tag59.xml"/><Relationship Id="rId21" Type="http://schemas.openxmlformats.org/officeDocument/2006/relationships/tags" Target="../tags/tag77.xml"/><Relationship Id="rId34" Type="http://schemas.openxmlformats.org/officeDocument/2006/relationships/image" Target="../media/image11.svg"/><Relationship Id="rId7" Type="http://schemas.openxmlformats.org/officeDocument/2006/relationships/tags" Target="../tags/tag63.xml"/><Relationship Id="rId12" Type="http://schemas.openxmlformats.org/officeDocument/2006/relationships/tags" Target="../tags/tag68.xml"/><Relationship Id="rId17" Type="http://schemas.openxmlformats.org/officeDocument/2006/relationships/tags" Target="../tags/tag73.xml"/><Relationship Id="rId25" Type="http://schemas.openxmlformats.org/officeDocument/2006/relationships/tags" Target="../tags/tag81.xml"/><Relationship Id="rId33" Type="http://schemas.openxmlformats.org/officeDocument/2006/relationships/image" Target="../media/image16.svg"/><Relationship Id="rId2" Type="http://schemas.openxmlformats.org/officeDocument/2006/relationships/tags" Target="../tags/tag58.xml"/><Relationship Id="rId16" Type="http://schemas.openxmlformats.org/officeDocument/2006/relationships/tags" Target="../tags/tag72.xml"/><Relationship Id="rId20" Type="http://schemas.openxmlformats.org/officeDocument/2006/relationships/tags" Target="../tags/tag76.xml"/><Relationship Id="rId29" Type="http://schemas.openxmlformats.org/officeDocument/2006/relationships/image" Target="../media/image12.jpeg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11" Type="http://schemas.openxmlformats.org/officeDocument/2006/relationships/tags" Target="../tags/tag67.xml"/><Relationship Id="rId24" Type="http://schemas.openxmlformats.org/officeDocument/2006/relationships/tags" Target="../tags/tag80.xml"/><Relationship Id="rId32" Type="http://schemas.openxmlformats.org/officeDocument/2006/relationships/image" Target="../media/image15.svg"/><Relationship Id="rId5" Type="http://schemas.openxmlformats.org/officeDocument/2006/relationships/tags" Target="../tags/tag61.xml"/><Relationship Id="rId15" Type="http://schemas.openxmlformats.org/officeDocument/2006/relationships/tags" Target="../tags/tag71.xml"/><Relationship Id="rId23" Type="http://schemas.openxmlformats.org/officeDocument/2006/relationships/tags" Target="../tags/tag79.xml"/><Relationship Id="rId28" Type="http://schemas.openxmlformats.org/officeDocument/2006/relationships/slideLayout" Target="../slideLayouts/slideLayout7.xml"/><Relationship Id="rId10" Type="http://schemas.openxmlformats.org/officeDocument/2006/relationships/tags" Target="../tags/tag66.xml"/><Relationship Id="rId19" Type="http://schemas.openxmlformats.org/officeDocument/2006/relationships/tags" Target="../tags/tag75.xml"/><Relationship Id="rId31" Type="http://schemas.openxmlformats.org/officeDocument/2006/relationships/image" Target="../media/image14.svg"/><Relationship Id="rId4" Type="http://schemas.openxmlformats.org/officeDocument/2006/relationships/tags" Target="../tags/tag60.xml"/><Relationship Id="rId9" Type="http://schemas.openxmlformats.org/officeDocument/2006/relationships/tags" Target="../tags/tag65.xml"/><Relationship Id="rId14" Type="http://schemas.openxmlformats.org/officeDocument/2006/relationships/tags" Target="../tags/tag70.xml"/><Relationship Id="rId22" Type="http://schemas.openxmlformats.org/officeDocument/2006/relationships/tags" Target="../tags/tag78.xml"/><Relationship Id="rId27" Type="http://schemas.openxmlformats.org/officeDocument/2006/relationships/tags" Target="../tags/tag83.xml"/><Relationship Id="rId30" Type="http://schemas.openxmlformats.org/officeDocument/2006/relationships/image" Target="../media/image13.svg"/><Relationship Id="rId8" Type="http://schemas.openxmlformats.org/officeDocument/2006/relationships/tags" Target="../tags/tag6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91.xml"/><Relationship Id="rId13" Type="http://schemas.openxmlformats.org/officeDocument/2006/relationships/tags" Target="../tags/tag96.xml"/><Relationship Id="rId18" Type="http://schemas.openxmlformats.org/officeDocument/2006/relationships/tags" Target="../tags/tag101.xml"/><Relationship Id="rId26" Type="http://schemas.openxmlformats.org/officeDocument/2006/relationships/slideLayout" Target="../slideLayouts/slideLayout7.xml"/><Relationship Id="rId3" Type="http://schemas.openxmlformats.org/officeDocument/2006/relationships/tags" Target="../tags/tag86.xml"/><Relationship Id="rId21" Type="http://schemas.openxmlformats.org/officeDocument/2006/relationships/tags" Target="../tags/tag104.xml"/><Relationship Id="rId7" Type="http://schemas.openxmlformats.org/officeDocument/2006/relationships/tags" Target="../tags/tag90.xml"/><Relationship Id="rId12" Type="http://schemas.openxmlformats.org/officeDocument/2006/relationships/tags" Target="../tags/tag95.xml"/><Relationship Id="rId17" Type="http://schemas.openxmlformats.org/officeDocument/2006/relationships/tags" Target="../tags/tag100.xml"/><Relationship Id="rId25" Type="http://schemas.openxmlformats.org/officeDocument/2006/relationships/tags" Target="../tags/tag108.xml"/><Relationship Id="rId2" Type="http://schemas.openxmlformats.org/officeDocument/2006/relationships/tags" Target="../tags/tag85.xml"/><Relationship Id="rId16" Type="http://schemas.openxmlformats.org/officeDocument/2006/relationships/tags" Target="../tags/tag99.xml"/><Relationship Id="rId20" Type="http://schemas.openxmlformats.org/officeDocument/2006/relationships/tags" Target="../tags/tag103.xml"/><Relationship Id="rId29" Type="http://schemas.openxmlformats.org/officeDocument/2006/relationships/image" Target="../media/image11.svg"/><Relationship Id="rId1" Type="http://schemas.openxmlformats.org/officeDocument/2006/relationships/tags" Target="../tags/tag84.xml"/><Relationship Id="rId6" Type="http://schemas.openxmlformats.org/officeDocument/2006/relationships/tags" Target="../tags/tag89.xml"/><Relationship Id="rId11" Type="http://schemas.openxmlformats.org/officeDocument/2006/relationships/tags" Target="../tags/tag94.xml"/><Relationship Id="rId24" Type="http://schemas.openxmlformats.org/officeDocument/2006/relationships/tags" Target="../tags/tag107.xml"/><Relationship Id="rId5" Type="http://schemas.openxmlformats.org/officeDocument/2006/relationships/tags" Target="../tags/tag88.xml"/><Relationship Id="rId15" Type="http://schemas.openxmlformats.org/officeDocument/2006/relationships/tags" Target="../tags/tag98.xml"/><Relationship Id="rId23" Type="http://schemas.openxmlformats.org/officeDocument/2006/relationships/tags" Target="../tags/tag106.xml"/><Relationship Id="rId28" Type="http://schemas.openxmlformats.org/officeDocument/2006/relationships/image" Target="../media/image18.svg"/><Relationship Id="rId10" Type="http://schemas.openxmlformats.org/officeDocument/2006/relationships/tags" Target="../tags/tag93.xml"/><Relationship Id="rId19" Type="http://schemas.openxmlformats.org/officeDocument/2006/relationships/tags" Target="../tags/tag102.xml"/><Relationship Id="rId4" Type="http://schemas.openxmlformats.org/officeDocument/2006/relationships/tags" Target="../tags/tag87.xml"/><Relationship Id="rId9" Type="http://schemas.openxmlformats.org/officeDocument/2006/relationships/tags" Target="../tags/tag92.xml"/><Relationship Id="rId14" Type="http://schemas.openxmlformats.org/officeDocument/2006/relationships/tags" Target="../tags/tag97.xml"/><Relationship Id="rId22" Type="http://schemas.openxmlformats.org/officeDocument/2006/relationships/tags" Target="../tags/tag105.xml"/><Relationship Id="rId27" Type="http://schemas.openxmlformats.org/officeDocument/2006/relationships/image" Target="../media/image17.svg"/><Relationship Id="rId30" Type="http://schemas.openxmlformats.org/officeDocument/2006/relationships/image" Target="../media/image19.svg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tags" Target="../tags/tag121.xml"/><Relationship Id="rId18" Type="http://schemas.openxmlformats.org/officeDocument/2006/relationships/tags" Target="../tags/tag126.xml"/><Relationship Id="rId26" Type="http://schemas.openxmlformats.org/officeDocument/2006/relationships/tags" Target="../tags/tag134.xml"/><Relationship Id="rId39" Type="http://schemas.openxmlformats.org/officeDocument/2006/relationships/tags" Target="../tags/tag147.xml"/><Relationship Id="rId21" Type="http://schemas.openxmlformats.org/officeDocument/2006/relationships/tags" Target="../tags/tag129.xml"/><Relationship Id="rId34" Type="http://schemas.openxmlformats.org/officeDocument/2006/relationships/tags" Target="../tags/tag142.xml"/><Relationship Id="rId42" Type="http://schemas.openxmlformats.org/officeDocument/2006/relationships/tags" Target="../tags/tag150.xml"/><Relationship Id="rId47" Type="http://schemas.openxmlformats.org/officeDocument/2006/relationships/tags" Target="../tags/tag155.xml"/><Relationship Id="rId50" Type="http://schemas.openxmlformats.org/officeDocument/2006/relationships/slideLayout" Target="../slideLayouts/slideLayout7.xml"/><Relationship Id="rId55" Type="http://schemas.openxmlformats.org/officeDocument/2006/relationships/image" Target="../media/image24.svg"/><Relationship Id="rId7" Type="http://schemas.openxmlformats.org/officeDocument/2006/relationships/tags" Target="../tags/tag115.xml"/><Relationship Id="rId2" Type="http://schemas.openxmlformats.org/officeDocument/2006/relationships/tags" Target="../tags/tag110.xml"/><Relationship Id="rId16" Type="http://schemas.openxmlformats.org/officeDocument/2006/relationships/tags" Target="../tags/tag124.xml"/><Relationship Id="rId29" Type="http://schemas.openxmlformats.org/officeDocument/2006/relationships/tags" Target="../tags/tag137.xml"/><Relationship Id="rId11" Type="http://schemas.openxmlformats.org/officeDocument/2006/relationships/tags" Target="../tags/tag119.xml"/><Relationship Id="rId24" Type="http://schemas.openxmlformats.org/officeDocument/2006/relationships/tags" Target="../tags/tag132.xml"/><Relationship Id="rId32" Type="http://schemas.openxmlformats.org/officeDocument/2006/relationships/tags" Target="../tags/tag140.xml"/><Relationship Id="rId37" Type="http://schemas.openxmlformats.org/officeDocument/2006/relationships/tags" Target="../tags/tag145.xml"/><Relationship Id="rId40" Type="http://schemas.openxmlformats.org/officeDocument/2006/relationships/tags" Target="../tags/tag148.xml"/><Relationship Id="rId45" Type="http://schemas.openxmlformats.org/officeDocument/2006/relationships/tags" Target="../tags/tag153.xml"/><Relationship Id="rId53" Type="http://schemas.openxmlformats.org/officeDocument/2006/relationships/image" Target="../media/image22.svg"/><Relationship Id="rId58" Type="http://schemas.openxmlformats.org/officeDocument/2006/relationships/image" Target="../media/image27.svg"/><Relationship Id="rId5" Type="http://schemas.openxmlformats.org/officeDocument/2006/relationships/tags" Target="../tags/tag113.xml"/><Relationship Id="rId19" Type="http://schemas.openxmlformats.org/officeDocument/2006/relationships/tags" Target="../tags/tag127.xml"/><Relationship Id="rId4" Type="http://schemas.openxmlformats.org/officeDocument/2006/relationships/tags" Target="../tags/tag112.xml"/><Relationship Id="rId9" Type="http://schemas.openxmlformats.org/officeDocument/2006/relationships/tags" Target="../tags/tag117.xml"/><Relationship Id="rId14" Type="http://schemas.openxmlformats.org/officeDocument/2006/relationships/tags" Target="../tags/tag122.xml"/><Relationship Id="rId22" Type="http://schemas.openxmlformats.org/officeDocument/2006/relationships/tags" Target="../tags/tag130.xml"/><Relationship Id="rId27" Type="http://schemas.openxmlformats.org/officeDocument/2006/relationships/tags" Target="../tags/tag135.xml"/><Relationship Id="rId30" Type="http://schemas.openxmlformats.org/officeDocument/2006/relationships/tags" Target="../tags/tag138.xml"/><Relationship Id="rId35" Type="http://schemas.openxmlformats.org/officeDocument/2006/relationships/tags" Target="../tags/tag143.xml"/><Relationship Id="rId43" Type="http://schemas.openxmlformats.org/officeDocument/2006/relationships/tags" Target="../tags/tag151.xml"/><Relationship Id="rId48" Type="http://schemas.openxmlformats.org/officeDocument/2006/relationships/tags" Target="../tags/tag156.xml"/><Relationship Id="rId56" Type="http://schemas.openxmlformats.org/officeDocument/2006/relationships/image" Target="../media/image25.svg"/><Relationship Id="rId8" Type="http://schemas.openxmlformats.org/officeDocument/2006/relationships/tags" Target="../tags/tag116.xml"/><Relationship Id="rId51" Type="http://schemas.openxmlformats.org/officeDocument/2006/relationships/image" Target="../media/image20.svg"/><Relationship Id="rId3" Type="http://schemas.openxmlformats.org/officeDocument/2006/relationships/tags" Target="../tags/tag111.xml"/><Relationship Id="rId12" Type="http://schemas.openxmlformats.org/officeDocument/2006/relationships/tags" Target="../tags/tag120.xml"/><Relationship Id="rId17" Type="http://schemas.openxmlformats.org/officeDocument/2006/relationships/tags" Target="../tags/tag125.xml"/><Relationship Id="rId25" Type="http://schemas.openxmlformats.org/officeDocument/2006/relationships/tags" Target="../tags/tag133.xml"/><Relationship Id="rId33" Type="http://schemas.openxmlformats.org/officeDocument/2006/relationships/tags" Target="../tags/tag141.xml"/><Relationship Id="rId38" Type="http://schemas.openxmlformats.org/officeDocument/2006/relationships/tags" Target="../tags/tag146.xml"/><Relationship Id="rId46" Type="http://schemas.openxmlformats.org/officeDocument/2006/relationships/tags" Target="../tags/tag154.xml"/><Relationship Id="rId59" Type="http://schemas.openxmlformats.org/officeDocument/2006/relationships/image" Target="../media/image11.svg"/><Relationship Id="rId20" Type="http://schemas.openxmlformats.org/officeDocument/2006/relationships/tags" Target="../tags/tag128.xml"/><Relationship Id="rId41" Type="http://schemas.openxmlformats.org/officeDocument/2006/relationships/tags" Target="../tags/tag149.xml"/><Relationship Id="rId54" Type="http://schemas.openxmlformats.org/officeDocument/2006/relationships/image" Target="../media/image23.svg"/><Relationship Id="rId1" Type="http://schemas.openxmlformats.org/officeDocument/2006/relationships/tags" Target="../tags/tag109.xml"/><Relationship Id="rId6" Type="http://schemas.openxmlformats.org/officeDocument/2006/relationships/tags" Target="../tags/tag114.xml"/><Relationship Id="rId15" Type="http://schemas.openxmlformats.org/officeDocument/2006/relationships/tags" Target="../tags/tag123.xml"/><Relationship Id="rId23" Type="http://schemas.openxmlformats.org/officeDocument/2006/relationships/tags" Target="../tags/tag131.xml"/><Relationship Id="rId28" Type="http://schemas.openxmlformats.org/officeDocument/2006/relationships/tags" Target="../tags/tag136.xml"/><Relationship Id="rId36" Type="http://schemas.openxmlformats.org/officeDocument/2006/relationships/tags" Target="../tags/tag144.xml"/><Relationship Id="rId49" Type="http://schemas.openxmlformats.org/officeDocument/2006/relationships/tags" Target="../tags/tag157.xml"/><Relationship Id="rId57" Type="http://schemas.openxmlformats.org/officeDocument/2006/relationships/image" Target="../media/image26.svg"/><Relationship Id="rId10" Type="http://schemas.openxmlformats.org/officeDocument/2006/relationships/tags" Target="../tags/tag118.xml"/><Relationship Id="rId31" Type="http://schemas.openxmlformats.org/officeDocument/2006/relationships/tags" Target="../tags/tag139.xml"/><Relationship Id="rId44" Type="http://schemas.openxmlformats.org/officeDocument/2006/relationships/tags" Target="../tags/tag152.xml"/><Relationship Id="rId52" Type="http://schemas.openxmlformats.org/officeDocument/2006/relationships/image" Target="../media/image21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tags" Target="../tags/tag160.xml"/><Relationship Id="rId7" Type="http://schemas.openxmlformats.org/officeDocument/2006/relationships/tags" Target="../tags/tag164.xml"/><Relationship Id="rId2" Type="http://schemas.openxmlformats.org/officeDocument/2006/relationships/tags" Target="../tags/tag159.xml"/><Relationship Id="rId1" Type="http://schemas.openxmlformats.org/officeDocument/2006/relationships/tags" Target="../tags/tag158.xml"/><Relationship Id="rId6" Type="http://schemas.openxmlformats.org/officeDocument/2006/relationships/tags" Target="../tags/tag163.xml"/><Relationship Id="rId5" Type="http://schemas.openxmlformats.org/officeDocument/2006/relationships/tags" Target="../tags/tag162.xml"/><Relationship Id="rId4" Type="http://schemas.openxmlformats.org/officeDocument/2006/relationships/tags" Target="../tags/tag16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172.xml"/><Relationship Id="rId13" Type="http://schemas.openxmlformats.org/officeDocument/2006/relationships/tags" Target="../tags/tag177.xml"/><Relationship Id="rId18" Type="http://schemas.openxmlformats.org/officeDocument/2006/relationships/tags" Target="../tags/tag182.xml"/><Relationship Id="rId26" Type="http://schemas.openxmlformats.org/officeDocument/2006/relationships/tags" Target="../tags/tag190.xml"/><Relationship Id="rId3" Type="http://schemas.openxmlformats.org/officeDocument/2006/relationships/tags" Target="../tags/tag167.xml"/><Relationship Id="rId21" Type="http://schemas.openxmlformats.org/officeDocument/2006/relationships/tags" Target="../tags/tag185.xml"/><Relationship Id="rId7" Type="http://schemas.openxmlformats.org/officeDocument/2006/relationships/tags" Target="../tags/tag171.xml"/><Relationship Id="rId12" Type="http://schemas.openxmlformats.org/officeDocument/2006/relationships/tags" Target="../tags/tag176.xml"/><Relationship Id="rId17" Type="http://schemas.openxmlformats.org/officeDocument/2006/relationships/tags" Target="../tags/tag181.xml"/><Relationship Id="rId25" Type="http://schemas.openxmlformats.org/officeDocument/2006/relationships/tags" Target="../tags/tag189.xml"/><Relationship Id="rId2" Type="http://schemas.openxmlformats.org/officeDocument/2006/relationships/tags" Target="../tags/tag166.xml"/><Relationship Id="rId16" Type="http://schemas.openxmlformats.org/officeDocument/2006/relationships/tags" Target="../tags/tag180.xml"/><Relationship Id="rId20" Type="http://schemas.openxmlformats.org/officeDocument/2006/relationships/tags" Target="../tags/tag184.xml"/><Relationship Id="rId29" Type="http://schemas.openxmlformats.org/officeDocument/2006/relationships/image" Target="../media/image28.jpeg"/><Relationship Id="rId1" Type="http://schemas.openxmlformats.org/officeDocument/2006/relationships/tags" Target="../tags/tag165.xml"/><Relationship Id="rId6" Type="http://schemas.openxmlformats.org/officeDocument/2006/relationships/tags" Target="../tags/tag170.xml"/><Relationship Id="rId11" Type="http://schemas.openxmlformats.org/officeDocument/2006/relationships/tags" Target="../tags/tag175.xml"/><Relationship Id="rId24" Type="http://schemas.openxmlformats.org/officeDocument/2006/relationships/tags" Target="../tags/tag188.xml"/><Relationship Id="rId32" Type="http://schemas.openxmlformats.org/officeDocument/2006/relationships/image" Target="../media/image26.svg"/><Relationship Id="rId5" Type="http://schemas.openxmlformats.org/officeDocument/2006/relationships/tags" Target="../tags/tag169.xml"/><Relationship Id="rId15" Type="http://schemas.openxmlformats.org/officeDocument/2006/relationships/tags" Target="../tags/tag179.xml"/><Relationship Id="rId23" Type="http://schemas.openxmlformats.org/officeDocument/2006/relationships/tags" Target="../tags/tag187.xml"/><Relationship Id="rId28" Type="http://schemas.openxmlformats.org/officeDocument/2006/relationships/slideLayout" Target="../slideLayouts/slideLayout7.xml"/><Relationship Id="rId10" Type="http://schemas.openxmlformats.org/officeDocument/2006/relationships/tags" Target="../tags/tag174.xml"/><Relationship Id="rId19" Type="http://schemas.openxmlformats.org/officeDocument/2006/relationships/tags" Target="../tags/tag183.xml"/><Relationship Id="rId31" Type="http://schemas.openxmlformats.org/officeDocument/2006/relationships/image" Target="../media/image30.svg"/><Relationship Id="rId4" Type="http://schemas.openxmlformats.org/officeDocument/2006/relationships/tags" Target="../tags/tag168.xml"/><Relationship Id="rId9" Type="http://schemas.openxmlformats.org/officeDocument/2006/relationships/tags" Target="../tags/tag173.xml"/><Relationship Id="rId14" Type="http://schemas.openxmlformats.org/officeDocument/2006/relationships/tags" Target="../tags/tag178.xml"/><Relationship Id="rId22" Type="http://schemas.openxmlformats.org/officeDocument/2006/relationships/tags" Target="../tags/tag186.xml"/><Relationship Id="rId27" Type="http://schemas.openxmlformats.org/officeDocument/2006/relationships/tags" Target="../tags/tag191.xml"/><Relationship Id="rId30" Type="http://schemas.openxmlformats.org/officeDocument/2006/relationships/image" Target="../media/image29.svg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tags" Target="../tags/tag204.xml"/><Relationship Id="rId18" Type="http://schemas.openxmlformats.org/officeDocument/2006/relationships/tags" Target="../tags/tag209.xml"/><Relationship Id="rId26" Type="http://schemas.openxmlformats.org/officeDocument/2006/relationships/tags" Target="../tags/tag217.xml"/><Relationship Id="rId3" Type="http://schemas.openxmlformats.org/officeDocument/2006/relationships/tags" Target="../tags/tag194.xml"/><Relationship Id="rId21" Type="http://schemas.openxmlformats.org/officeDocument/2006/relationships/tags" Target="../tags/tag212.xml"/><Relationship Id="rId34" Type="http://schemas.openxmlformats.org/officeDocument/2006/relationships/image" Target="../media/image33.svg"/><Relationship Id="rId7" Type="http://schemas.openxmlformats.org/officeDocument/2006/relationships/tags" Target="../tags/tag198.xml"/><Relationship Id="rId12" Type="http://schemas.openxmlformats.org/officeDocument/2006/relationships/tags" Target="../tags/tag203.xml"/><Relationship Id="rId17" Type="http://schemas.openxmlformats.org/officeDocument/2006/relationships/tags" Target="../tags/tag208.xml"/><Relationship Id="rId25" Type="http://schemas.openxmlformats.org/officeDocument/2006/relationships/tags" Target="../tags/tag216.xml"/><Relationship Id="rId33" Type="http://schemas.openxmlformats.org/officeDocument/2006/relationships/image" Target="../media/image32.svg"/><Relationship Id="rId2" Type="http://schemas.openxmlformats.org/officeDocument/2006/relationships/tags" Target="../tags/tag193.xml"/><Relationship Id="rId16" Type="http://schemas.openxmlformats.org/officeDocument/2006/relationships/tags" Target="../tags/tag207.xml"/><Relationship Id="rId20" Type="http://schemas.openxmlformats.org/officeDocument/2006/relationships/tags" Target="../tags/tag211.xml"/><Relationship Id="rId29" Type="http://schemas.openxmlformats.org/officeDocument/2006/relationships/tags" Target="../tags/tag220.xml"/><Relationship Id="rId1" Type="http://schemas.openxmlformats.org/officeDocument/2006/relationships/tags" Target="../tags/tag192.xml"/><Relationship Id="rId6" Type="http://schemas.openxmlformats.org/officeDocument/2006/relationships/tags" Target="../tags/tag197.xml"/><Relationship Id="rId11" Type="http://schemas.openxmlformats.org/officeDocument/2006/relationships/tags" Target="../tags/tag202.xml"/><Relationship Id="rId24" Type="http://schemas.openxmlformats.org/officeDocument/2006/relationships/tags" Target="../tags/tag215.xml"/><Relationship Id="rId32" Type="http://schemas.openxmlformats.org/officeDocument/2006/relationships/image" Target="../media/image31.jpeg"/><Relationship Id="rId5" Type="http://schemas.openxmlformats.org/officeDocument/2006/relationships/tags" Target="../tags/tag196.xml"/><Relationship Id="rId15" Type="http://schemas.openxmlformats.org/officeDocument/2006/relationships/tags" Target="../tags/tag206.xml"/><Relationship Id="rId23" Type="http://schemas.openxmlformats.org/officeDocument/2006/relationships/tags" Target="../tags/tag214.xml"/><Relationship Id="rId28" Type="http://schemas.openxmlformats.org/officeDocument/2006/relationships/tags" Target="../tags/tag219.xml"/><Relationship Id="rId10" Type="http://schemas.openxmlformats.org/officeDocument/2006/relationships/tags" Target="../tags/tag201.xml"/><Relationship Id="rId19" Type="http://schemas.openxmlformats.org/officeDocument/2006/relationships/tags" Target="../tags/tag210.xml"/><Relationship Id="rId31" Type="http://schemas.openxmlformats.org/officeDocument/2006/relationships/slideLayout" Target="../slideLayouts/slideLayout7.xml"/><Relationship Id="rId4" Type="http://schemas.openxmlformats.org/officeDocument/2006/relationships/tags" Target="../tags/tag195.xml"/><Relationship Id="rId9" Type="http://schemas.openxmlformats.org/officeDocument/2006/relationships/tags" Target="../tags/tag200.xml"/><Relationship Id="rId14" Type="http://schemas.openxmlformats.org/officeDocument/2006/relationships/tags" Target="../tags/tag205.xml"/><Relationship Id="rId22" Type="http://schemas.openxmlformats.org/officeDocument/2006/relationships/tags" Target="../tags/tag213.xml"/><Relationship Id="rId27" Type="http://schemas.openxmlformats.org/officeDocument/2006/relationships/tags" Target="../tags/tag218.xml"/><Relationship Id="rId30" Type="http://schemas.openxmlformats.org/officeDocument/2006/relationships/tags" Target="../tags/tag221.xml"/><Relationship Id="rId35" Type="http://schemas.openxmlformats.org/officeDocument/2006/relationships/image" Target="../media/image34.svg"/><Relationship Id="rId8" Type="http://schemas.openxmlformats.org/officeDocument/2006/relationships/tags" Target="../tags/tag199.xml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tags" Target="../tags/tag234.xml"/><Relationship Id="rId18" Type="http://schemas.openxmlformats.org/officeDocument/2006/relationships/tags" Target="../tags/tag239.xml"/><Relationship Id="rId26" Type="http://schemas.openxmlformats.org/officeDocument/2006/relationships/tags" Target="../tags/tag247.xml"/><Relationship Id="rId39" Type="http://schemas.openxmlformats.org/officeDocument/2006/relationships/tags" Target="../tags/tag260.xml"/><Relationship Id="rId21" Type="http://schemas.openxmlformats.org/officeDocument/2006/relationships/tags" Target="../tags/tag242.xml"/><Relationship Id="rId34" Type="http://schemas.openxmlformats.org/officeDocument/2006/relationships/tags" Target="../tags/tag255.xml"/><Relationship Id="rId42" Type="http://schemas.openxmlformats.org/officeDocument/2006/relationships/image" Target="../media/image35.svg"/><Relationship Id="rId7" Type="http://schemas.openxmlformats.org/officeDocument/2006/relationships/tags" Target="../tags/tag228.xml"/><Relationship Id="rId2" Type="http://schemas.openxmlformats.org/officeDocument/2006/relationships/tags" Target="../tags/tag223.xml"/><Relationship Id="rId16" Type="http://schemas.openxmlformats.org/officeDocument/2006/relationships/tags" Target="../tags/tag237.xml"/><Relationship Id="rId20" Type="http://schemas.openxmlformats.org/officeDocument/2006/relationships/tags" Target="../tags/tag241.xml"/><Relationship Id="rId29" Type="http://schemas.openxmlformats.org/officeDocument/2006/relationships/tags" Target="../tags/tag250.xml"/><Relationship Id="rId41" Type="http://schemas.openxmlformats.org/officeDocument/2006/relationships/slideLayout" Target="../slideLayouts/slideLayout7.xml"/><Relationship Id="rId1" Type="http://schemas.openxmlformats.org/officeDocument/2006/relationships/tags" Target="../tags/tag222.xml"/><Relationship Id="rId6" Type="http://schemas.openxmlformats.org/officeDocument/2006/relationships/tags" Target="../tags/tag227.xml"/><Relationship Id="rId11" Type="http://schemas.openxmlformats.org/officeDocument/2006/relationships/tags" Target="../tags/tag232.xml"/><Relationship Id="rId24" Type="http://schemas.openxmlformats.org/officeDocument/2006/relationships/tags" Target="../tags/tag245.xml"/><Relationship Id="rId32" Type="http://schemas.openxmlformats.org/officeDocument/2006/relationships/tags" Target="../tags/tag253.xml"/><Relationship Id="rId37" Type="http://schemas.openxmlformats.org/officeDocument/2006/relationships/tags" Target="../tags/tag258.xml"/><Relationship Id="rId40" Type="http://schemas.openxmlformats.org/officeDocument/2006/relationships/tags" Target="../tags/tag261.xml"/><Relationship Id="rId5" Type="http://schemas.openxmlformats.org/officeDocument/2006/relationships/tags" Target="../tags/tag226.xml"/><Relationship Id="rId15" Type="http://schemas.openxmlformats.org/officeDocument/2006/relationships/tags" Target="../tags/tag236.xml"/><Relationship Id="rId23" Type="http://schemas.openxmlformats.org/officeDocument/2006/relationships/tags" Target="../tags/tag244.xml"/><Relationship Id="rId28" Type="http://schemas.openxmlformats.org/officeDocument/2006/relationships/tags" Target="../tags/tag249.xml"/><Relationship Id="rId36" Type="http://schemas.openxmlformats.org/officeDocument/2006/relationships/tags" Target="../tags/tag257.xml"/><Relationship Id="rId10" Type="http://schemas.openxmlformats.org/officeDocument/2006/relationships/tags" Target="../tags/tag231.xml"/><Relationship Id="rId19" Type="http://schemas.openxmlformats.org/officeDocument/2006/relationships/tags" Target="../tags/tag240.xml"/><Relationship Id="rId31" Type="http://schemas.openxmlformats.org/officeDocument/2006/relationships/tags" Target="../tags/tag252.xml"/><Relationship Id="rId4" Type="http://schemas.openxmlformats.org/officeDocument/2006/relationships/tags" Target="../tags/tag225.xml"/><Relationship Id="rId9" Type="http://schemas.openxmlformats.org/officeDocument/2006/relationships/tags" Target="../tags/tag230.xml"/><Relationship Id="rId14" Type="http://schemas.openxmlformats.org/officeDocument/2006/relationships/tags" Target="../tags/tag235.xml"/><Relationship Id="rId22" Type="http://schemas.openxmlformats.org/officeDocument/2006/relationships/tags" Target="../tags/tag243.xml"/><Relationship Id="rId27" Type="http://schemas.openxmlformats.org/officeDocument/2006/relationships/tags" Target="../tags/tag248.xml"/><Relationship Id="rId30" Type="http://schemas.openxmlformats.org/officeDocument/2006/relationships/tags" Target="../tags/tag251.xml"/><Relationship Id="rId35" Type="http://schemas.openxmlformats.org/officeDocument/2006/relationships/tags" Target="../tags/tag256.xml"/><Relationship Id="rId8" Type="http://schemas.openxmlformats.org/officeDocument/2006/relationships/tags" Target="../tags/tag229.xml"/><Relationship Id="rId3" Type="http://schemas.openxmlformats.org/officeDocument/2006/relationships/tags" Target="../tags/tag224.xml"/><Relationship Id="rId12" Type="http://schemas.openxmlformats.org/officeDocument/2006/relationships/tags" Target="../tags/tag233.xml"/><Relationship Id="rId17" Type="http://schemas.openxmlformats.org/officeDocument/2006/relationships/tags" Target="../tags/tag238.xml"/><Relationship Id="rId25" Type="http://schemas.openxmlformats.org/officeDocument/2006/relationships/tags" Target="../tags/tag246.xml"/><Relationship Id="rId33" Type="http://schemas.openxmlformats.org/officeDocument/2006/relationships/tags" Target="../tags/tag254.xml"/><Relationship Id="rId38" Type="http://schemas.openxmlformats.org/officeDocument/2006/relationships/tags" Target="../tags/tag259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269.xml"/><Relationship Id="rId13" Type="http://schemas.openxmlformats.org/officeDocument/2006/relationships/tags" Target="../tags/tag274.xml"/><Relationship Id="rId18" Type="http://schemas.openxmlformats.org/officeDocument/2006/relationships/tags" Target="../tags/tag279.xml"/><Relationship Id="rId26" Type="http://schemas.openxmlformats.org/officeDocument/2006/relationships/tags" Target="../tags/tag287.xml"/><Relationship Id="rId3" Type="http://schemas.openxmlformats.org/officeDocument/2006/relationships/tags" Target="../tags/tag264.xml"/><Relationship Id="rId21" Type="http://schemas.openxmlformats.org/officeDocument/2006/relationships/tags" Target="../tags/tag282.xml"/><Relationship Id="rId7" Type="http://schemas.openxmlformats.org/officeDocument/2006/relationships/tags" Target="../tags/tag268.xml"/><Relationship Id="rId12" Type="http://schemas.openxmlformats.org/officeDocument/2006/relationships/tags" Target="../tags/tag273.xml"/><Relationship Id="rId17" Type="http://schemas.openxmlformats.org/officeDocument/2006/relationships/tags" Target="../tags/tag278.xml"/><Relationship Id="rId25" Type="http://schemas.openxmlformats.org/officeDocument/2006/relationships/tags" Target="../tags/tag286.xml"/><Relationship Id="rId2" Type="http://schemas.openxmlformats.org/officeDocument/2006/relationships/tags" Target="../tags/tag263.xml"/><Relationship Id="rId16" Type="http://schemas.openxmlformats.org/officeDocument/2006/relationships/tags" Target="../tags/tag277.xml"/><Relationship Id="rId20" Type="http://schemas.openxmlformats.org/officeDocument/2006/relationships/tags" Target="../tags/tag281.xml"/><Relationship Id="rId29" Type="http://schemas.openxmlformats.org/officeDocument/2006/relationships/image" Target="../media/image36.svg"/><Relationship Id="rId1" Type="http://schemas.openxmlformats.org/officeDocument/2006/relationships/tags" Target="../tags/tag262.xml"/><Relationship Id="rId6" Type="http://schemas.openxmlformats.org/officeDocument/2006/relationships/tags" Target="../tags/tag267.xml"/><Relationship Id="rId11" Type="http://schemas.openxmlformats.org/officeDocument/2006/relationships/tags" Target="../tags/tag272.xml"/><Relationship Id="rId24" Type="http://schemas.openxmlformats.org/officeDocument/2006/relationships/tags" Target="../tags/tag285.xml"/><Relationship Id="rId32" Type="http://schemas.openxmlformats.org/officeDocument/2006/relationships/image" Target="../media/image39.svg"/><Relationship Id="rId5" Type="http://schemas.openxmlformats.org/officeDocument/2006/relationships/tags" Target="../tags/tag266.xml"/><Relationship Id="rId15" Type="http://schemas.openxmlformats.org/officeDocument/2006/relationships/tags" Target="../tags/tag276.xml"/><Relationship Id="rId23" Type="http://schemas.openxmlformats.org/officeDocument/2006/relationships/tags" Target="../tags/tag284.xml"/><Relationship Id="rId28" Type="http://schemas.openxmlformats.org/officeDocument/2006/relationships/slideLayout" Target="../slideLayouts/slideLayout7.xml"/><Relationship Id="rId10" Type="http://schemas.openxmlformats.org/officeDocument/2006/relationships/tags" Target="../tags/tag271.xml"/><Relationship Id="rId19" Type="http://schemas.openxmlformats.org/officeDocument/2006/relationships/tags" Target="../tags/tag280.xml"/><Relationship Id="rId31" Type="http://schemas.openxmlformats.org/officeDocument/2006/relationships/image" Target="../media/image38.svg"/><Relationship Id="rId4" Type="http://schemas.openxmlformats.org/officeDocument/2006/relationships/tags" Target="../tags/tag265.xml"/><Relationship Id="rId9" Type="http://schemas.openxmlformats.org/officeDocument/2006/relationships/tags" Target="../tags/tag270.xml"/><Relationship Id="rId14" Type="http://schemas.openxmlformats.org/officeDocument/2006/relationships/tags" Target="../tags/tag275.xml"/><Relationship Id="rId22" Type="http://schemas.openxmlformats.org/officeDocument/2006/relationships/tags" Target="../tags/tag283.xml"/><Relationship Id="rId27" Type="http://schemas.openxmlformats.org/officeDocument/2006/relationships/tags" Target="../tags/tag288.xml"/><Relationship Id="rId30" Type="http://schemas.openxmlformats.org/officeDocument/2006/relationships/image" Target="../media/image37.svg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tags" Target="../tags/tag301.xml"/><Relationship Id="rId18" Type="http://schemas.openxmlformats.org/officeDocument/2006/relationships/tags" Target="../tags/tag306.xml"/><Relationship Id="rId26" Type="http://schemas.openxmlformats.org/officeDocument/2006/relationships/tags" Target="../tags/tag314.xml"/><Relationship Id="rId39" Type="http://schemas.openxmlformats.org/officeDocument/2006/relationships/tags" Target="../tags/tag327.xml"/><Relationship Id="rId21" Type="http://schemas.openxmlformats.org/officeDocument/2006/relationships/tags" Target="../tags/tag309.xml"/><Relationship Id="rId34" Type="http://schemas.openxmlformats.org/officeDocument/2006/relationships/tags" Target="../tags/tag322.xml"/><Relationship Id="rId42" Type="http://schemas.openxmlformats.org/officeDocument/2006/relationships/tags" Target="../tags/tag330.xml"/><Relationship Id="rId47" Type="http://schemas.openxmlformats.org/officeDocument/2006/relationships/image" Target="../media/image40.svg"/><Relationship Id="rId50" Type="http://schemas.openxmlformats.org/officeDocument/2006/relationships/image" Target="../media/image43.svg"/><Relationship Id="rId55" Type="http://schemas.openxmlformats.org/officeDocument/2006/relationships/image" Target="../media/image48.svg"/><Relationship Id="rId7" Type="http://schemas.openxmlformats.org/officeDocument/2006/relationships/tags" Target="../tags/tag295.xml"/><Relationship Id="rId2" Type="http://schemas.openxmlformats.org/officeDocument/2006/relationships/tags" Target="../tags/tag290.xml"/><Relationship Id="rId16" Type="http://schemas.openxmlformats.org/officeDocument/2006/relationships/tags" Target="../tags/tag304.xml"/><Relationship Id="rId29" Type="http://schemas.openxmlformats.org/officeDocument/2006/relationships/tags" Target="../tags/tag317.xml"/><Relationship Id="rId11" Type="http://schemas.openxmlformats.org/officeDocument/2006/relationships/tags" Target="../tags/tag299.xml"/><Relationship Id="rId24" Type="http://schemas.openxmlformats.org/officeDocument/2006/relationships/tags" Target="../tags/tag312.xml"/><Relationship Id="rId32" Type="http://schemas.openxmlformats.org/officeDocument/2006/relationships/tags" Target="../tags/tag320.xml"/><Relationship Id="rId37" Type="http://schemas.openxmlformats.org/officeDocument/2006/relationships/tags" Target="../tags/tag325.xml"/><Relationship Id="rId40" Type="http://schemas.openxmlformats.org/officeDocument/2006/relationships/tags" Target="../tags/tag328.xml"/><Relationship Id="rId45" Type="http://schemas.openxmlformats.org/officeDocument/2006/relationships/tags" Target="../tags/tag333.xml"/><Relationship Id="rId53" Type="http://schemas.openxmlformats.org/officeDocument/2006/relationships/image" Target="../media/image46.svg"/><Relationship Id="rId5" Type="http://schemas.openxmlformats.org/officeDocument/2006/relationships/tags" Target="../tags/tag293.xml"/><Relationship Id="rId10" Type="http://schemas.openxmlformats.org/officeDocument/2006/relationships/tags" Target="../tags/tag298.xml"/><Relationship Id="rId19" Type="http://schemas.openxmlformats.org/officeDocument/2006/relationships/tags" Target="../tags/tag307.xml"/><Relationship Id="rId31" Type="http://schemas.openxmlformats.org/officeDocument/2006/relationships/tags" Target="../tags/tag319.xml"/><Relationship Id="rId44" Type="http://schemas.openxmlformats.org/officeDocument/2006/relationships/tags" Target="../tags/tag332.xml"/><Relationship Id="rId52" Type="http://schemas.openxmlformats.org/officeDocument/2006/relationships/image" Target="../media/image45.svg"/><Relationship Id="rId4" Type="http://schemas.openxmlformats.org/officeDocument/2006/relationships/tags" Target="../tags/tag292.xml"/><Relationship Id="rId9" Type="http://schemas.openxmlformats.org/officeDocument/2006/relationships/tags" Target="../tags/tag297.xml"/><Relationship Id="rId14" Type="http://schemas.openxmlformats.org/officeDocument/2006/relationships/tags" Target="../tags/tag302.xml"/><Relationship Id="rId22" Type="http://schemas.openxmlformats.org/officeDocument/2006/relationships/tags" Target="../tags/tag310.xml"/><Relationship Id="rId27" Type="http://schemas.openxmlformats.org/officeDocument/2006/relationships/tags" Target="../tags/tag315.xml"/><Relationship Id="rId30" Type="http://schemas.openxmlformats.org/officeDocument/2006/relationships/tags" Target="../tags/tag318.xml"/><Relationship Id="rId35" Type="http://schemas.openxmlformats.org/officeDocument/2006/relationships/tags" Target="../tags/tag323.xml"/><Relationship Id="rId43" Type="http://schemas.openxmlformats.org/officeDocument/2006/relationships/tags" Target="../tags/tag331.xml"/><Relationship Id="rId48" Type="http://schemas.openxmlformats.org/officeDocument/2006/relationships/image" Target="../media/image41.svg"/><Relationship Id="rId8" Type="http://schemas.openxmlformats.org/officeDocument/2006/relationships/tags" Target="../tags/tag296.xml"/><Relationship Id="rId51" Type="http://schemas.openxmlformats.org/officeDocument/2006/relationships/image" Target="../media/image44.svg"/><Relationship Id="rId3" Type="http://schemas.openxmlformats.org/officeDocument/2006/relationships/tags" Target="../tags/tag291.xml"/><Relationship Id="rId12" Type="http://schemas.openxmlformats.org/officeDocument/2006/relationships/tags" Target="../tags/tag300.xml"/><Relationship Id="rId17" Type="http://schemas.openxmlformats.org/officeDocument/2006/relationships/tags" Target="../tags/tag305.xml"/><Relationship Id="rId25" Type="http://schemas.openxmlformats.org/officeDocument/2006/relationships/tags" Target="../tags/tag313.xml"/><Relationship Id="rId33" Type="http://schemas.openxmlformats.org/officeDocument/2006/relationships/tags" Target="../tags/tag321.xml"/><Relationship Id="rId38" Type="http://schemas.openxmlformats.org/officeDocument/2006/relationships/tags" Target="../tags/tag326.xml"/><Relationship Id="rId46" Type="http://schemas.openxmlformats.org/officeDocument/2006/relationships/slideLayout" Target="../slideLayouts/slideLayout7.xml"/><Relationship Id="rId20" Type="http://schemas.openxmlformats.org/officeDocument/2006/relationships/tags" Target="../tags/tag308.xml"/><Relationship Id="rId41" Type="http://schemas.openxmlformats.org/officeDocument/2006/relationships/tags" Target="../tags/tag329.xml"/><Relationship Id="rId54" Type="http://schemas.openxmlformats.org/officeDocument/2006/relationships/image" Target="../media/image47.svg"/><Relationship Id="rId1" Type="http://schemas.openxmlformats.org/officeDocument/2006/relationships/tags" Target="../tags/tag289.xml"/><Relationship Id="rId6" Type="http://schemas.openxmlformats.org/officeDocument/2006/relationships/tags" Target="../tags/tag294.xml"/><Relationship Id="rId15" Type="http://schemas.openxmlformats.org/officeDocument/2006/relationships/tags" Target="../tags/tag303.xml"/><Relationship Id="rId23" Type="http://schemas.openxmlformats.org/officeDocument/2006/relationships/tags" Target="../tags/tag311.xml"/><Relationship Id="rId28" Type="http://schemas.openxmlformats.org/officeDocument/2006/relationships/tags" Target="../tags/tag316.xml"/><Relationship Id="rId36" Type="http://schemas.openxmlformats.org/officeDocument/2006/relationships/tags" Target="../tags/tag324.xml"/><Relationship Id="rId49" Type="http://schemas.openxmlformats.org/officeDocument/2006/relationships/image" Target="../media/image42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tags" Target="../tags/tag336.xml"/><Relationship Id="rId7" Type="http://schemas.openxmlformats.org/officeDocument/2006/relationships/tags" Target="../tags/tag340.xml"/><Relationship Id="rId2" Type="http://schemas.openxmlformats.org/officeDocument/2006/relationships/tags" Target="../tags/tag335.xml"/><Relationship Id="rId1" Type="http://schemas.openxmlformats.org/officeDocument/2006/relationships/tags" Target="../tags/tag334.xml"/><Relationship Id="rId6" Type="http://schemas.openxmlformats.org/officeDocument/2006/relationships/tags" Target="../tags/tag339.xml"/><Relationship Id="rId5" Type="http://schemas.openxmlformats.org/officeDocument/2006/relationships/tags" Target="../tags/tag338.xml"/><Relationship Id="rId4" Type="http://schemas.openxmlformats.org/officeDocument/2006/relationships/tags" Target="../tags/tag33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348.xml"/><Relationship Id="rId13" Type="http://schemas.openxmlformats.org/officeDocument/2006/relationships/tags" Target="../tags/tag353.xml"/><Relationship Id="rId18" Type="http://schemas.openxmlformats.org/officeDocument/2006/relationships/tags" Target="../tags/tag358.xml"/><Relationship Id="rId26" Type="http://schemas.openxmlformats.org/officeDocument/2006/relationships/image" Target="../media/image51.svg"/><Relationship Id="rId3" Type="http://schemas.openxmlformats.org/officeDocument/2006/relationships/tags" Target="../tags/tag343.xml"/><Relationship Id="rId21" Type="http://schemas.openxmlformats.org/officeDocument/2006/relationships/tags" Target="../tags/tag361.xml"/><Relationship Id="rId7" Type="http://schemas.openxmlformats.org/officeDocument/2006/relationships/tags" Target="../tags/tag347.xml"/><Relationship Id="rId12" Type="http://schemas.openxmlformats.org/officeDocument/2006/relationships/tags" Target="../tags/tag352.xml"/><Relationship Id="rId17" Type="http://schemas.openxmlformats.org/officeDocument/2006/relationships/tags" Target="../tags/tag357.xml"/><Relationship Id="rId25" Type="http://schemas.openxmlformats.org/officeDocument/2006/relationships/image" Target="../media/image34.svg"/><Relationship Id="rId2" Type="http://schemas.openxmlformats.org/officeDocument/2006/relationships/tags" Target="../tags/tag342.xml"/><Relationship Id="rId16" Type="http://schemas.openxmlformats.org/officeDocument/2006/relationships/tags" Target="../tags/tag356.xml"/><Relationship Id="rId20" Type="http://schemas.openxmlformats.org/officeDocument/2006/relationships/tags" Target="../tags/tag360.xml"/><Relationship Id="rId1" Type="http://schemas.openxmlformats.org/officeDocument/2006/relationships/tags" Target="../tags/tag341.xml"/><Relationship Id="rId6" Type="http://schemas.openxmlformats.org/officeDocument/2006/relationships/tags" Target="../tags/tag346.xml"/><Relationship Id="rId11" Type="http://schemas.openxmlformats.org/officeDocument/2006/relationships/tags" Target="../tags/tag351.xml"/><Relationship Id="rId24" Type="http://schemas.openxmlformats.org/officeDocument/2006/relationships/image" Target="../media/image50.svg"/><Relationship Id="rId5" Type="http://schemas.openxmlformats.org/officeDocument/2006/relationships/tags" Target="../tags/tag345.xml"/><Relationship Id="rId15" Type="http://schemas.openxmlformats.org/officeDocument/2006/relationships/tags" Target="../tags/tag355.xml"/><Relationship Id="rId23" Type="http://schemas.openxmlformats.org/officeDocument/2006/relationships/image" Target="../media/image49.jpeg"/><Relationship Id="rId10" Type="http://schemas.openxmlformats.org/officeDocument/2006/relationships/tags" Target="../tags/tag350.xml"/><Relationship Id="rId19" Type="http://schemas.openxmlformats.org/officeDocument/2006/relationships/tags" Target="../tags/tag359.xml"/><Relationship Id="rId4" Type="http://schemas.openxmlformats.org/officeDocument/2006/relationships/tags" Target="../tags/tag344.xml"/><Relationship Id="rId9" Type="http://schemas.openxmlformats.org/officeDocument/2006/relationships/tags" Target="../tags/tag349.xml"/><Relationship Id="rId14" Type="http://schemas.openxmlformats.org/officeDocument/2006/relationships/tags" Target="../tags/tag354.xml"/><Relationship Id="rId22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369.xml"/><Relationship Id="rId13" Type="http://schemas.openxmlformats.org/officeDocument/2006/relationships/tags" Target="../tags/tag374.xml"/><Relationship Id="rId18" Type="http://schemas.openxmlformats.org/officeDocument/2006/relationships/slideLayout" Target="../slideLayouts/slideLayout7.xml"/><Relationship Id="rId3" Type="http://schemas.openxmlformats.org/officeDocument/2006/relationships/tags" Target="../tags/tag364.xml"/><Relationship Id="rId21" Type="http://schemas.openxmlformats.org/officeDocument/2006/relationships/image" Target="../media/image26.svg"/><Relationship Id="rId7" Type="http://schemas.openxmlformats.org/officeDocument/2006/relationships/tags" Target="../tags/tag368.xml"/><Relationship Id="rId12" Type="http://schemas.openxmlformats.org/officeDocument/2006/relationships/tags" Target="../tags/tag373.xml"/><Relationship Id="rId17" Type="http://schemas.openxmlformats.org/officeDocument/2006/relationships/tags" Target="../tags/tag378.xml"/><Relationship Id="rId2" Type="http://schemas.openxmlformats.org/officeDocument/2006/relationships/tags" Target="../tags/tag363.xml"/><Relationship Id="rId16" Type="http://schemas.openxmlformats.org/officeDocument/2006/relationships/tags" Target="../tags/tag377.xml"/><Relationship Id="rId20" Type="http://schemas.openxmlformats.org/officeDocument/2006/relationships/chart" Target="../charts/chart1.xml"/><Relationship Id="rId1" Type="http://schemas.openxmlformats.org/officeDocument/2006/relationships/tags" Target="../tags/tag362.xml"/><Relationship Id="rId6" Type="http://schemas.openxmlformats.org/officeDocument/2006/relationships/tags" Target="../tags/tag367.xml"/><Relationship Id="rId11" Type="http://schemas.openxmlformats.org/officeDocument/2006/relationships/tags" Target="../tags/tag372.xml"/><Relationship Id="rId5" Type="http://schemas.openxmlformats.org/officeDocument/2006/relationships/tags" Target="../tags/tag366.xml"/><Relationship Id="rId15" Type="http://schemas.openxmlformats.org/officeDocument/2006/relationships/tags" Target="../tags/tag376.xml"/><Relationship Id="rId10" Type="http://schemas.openxmlformats.org/officeDocument/2006/relationships/tags" Target="../tags/tag371.xml"/><Relationship Id="rId19" Type="http://schemas.openxmlformats.org/officeDocument/2006/relationships/image" Target="../media/image52.jpeg"/><Relationship Id="rId4" Type="http://schemas.openxmlformats.org/officeDocument/2006/relationships/tags" Target="../tags/tag365.xml"/><Relationship Id="rId9" Type="http://schemas.openxmlformats.org/officeDocument/2006/relationships/tags" Target="../tags/tag370.xml"/><Relationship Id="rId14" Type="http://schemas.openxmlformats.org/officeDocument/2006/relationships/tags" Target="../tags/tag375.xml"/><Relationship Id="rId22" Type="http://schemas.openxmlformats.org/officeDocument/2006/relationships/image" Target="../media/image53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tags" Target="../tags/tag381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380.xml"/><Relationship Id="rId1" Type="http://schemas.openxmlformats.org/officeDocument/2006/relationships/tags" Target="../tags/tag379.xml"/><Relationship Id="rId6" Type="http://schemas.openxmlformats.org/officeDocument/2006/relationships/tags" Target="../tags/tag384.xml"/><Relationship Id="rId5" Type="http://schemas.openxmlformats.org/officeDocument/2006/relationships/tags" Target="../tags/tag383.xml"/><Relationship Id="rId4" Type="http://schemas.openxmlformats.org/officeDocument/2006/relationships/tags" Target="../tags/tag382.xml"/></Relationships>
</file>

<file path=ppt/slides/_rels/slide18.xml.rels><?xml version="1.0" encoding="UTF-8" standalone="yes"?>
<Relationships xmlns="http://schemas.openxmlformats.org/package/2006/relationships"><Relationship Id="rId13" Type="http://schemas.openxmlformats.org/officeDocument/2006/relationships/tags" Target="../tags/tag397.xml"/><Relationship Id="rId18" Type="http://schemas.openxmlformats.org/officeDocument/2006/relationships/tags" Target="../tags/tag402.xml"/><Relationship Id="rId26" Type="http://schemas.openxmlformats.org/officeDocument/2006/relationships/tags" Target="../tags/tag410.xml"/><Relationship Id="rId21" Type="http://schemas.openxmlformats.org/officeDocument/2006/relationships/tags" Target="../tags/tag405.xml"/><Relationship Id="rId34" Type="http://schemas.openxmlformats.org/officeDocument/2006/relationships/image" Target="../media/image21.svg"/><Relationship Id="rId7" Type="http://schemas.openxmlformats.org/officeDocument/2006/relationships/tags" Target="../tags/tag391.xml"/><Relationship Id="rId12" Type="http://schemas.openxmlformats.org/officeDocument/2006/relationships/tags" Target="../tags/tag396.xml"/><Relationship Id="rId17" Type="http://schemas.openxmlformats.org/officeDocument/2006/relationships/tags" Target="../tags/tag401.xml"/><Relationship Id="rId25" Type="http://schemas.openxmlformats.org/officeDocument/2006/relationships/tags" Target="../tags/tag409.xml"/><Relationship Id="rId33" Type="http://schemas.openxmlformats.org/officeDocument/2006/relationships/image" Target="../media/image54.svg"/><Relationship Id="rId38" Type="http://schemas.openxmlformats.org/officeDocument/2006/relationships/image" Target="../media/image56.svg"/><Relationship Id="rId2" Type="http://schemas.openxmlformats.org/officeDocument/2006/relationships/tags" Target="../tags/tag386.xml"/><Relationship Id="rId16" Type="http://schemas.openxmlformats.org/officeDocument/2006/relationships/tags" Target="../tags/tag400.xml"/><Relationship Id="rId20" Type="http://schemas.openxmlformats.org/officeDocument/2006/relationships/tags" Target="../tags/tag404.xml"/><Relationship Id="rId29" Type="http://schemas.openxmlformats.org/officeDocument/2006/relationships/tags" Target="../tags/tag413.xml"/><Relationship Id="rId1" Type="http://schemas.openxmlformats.org/officeDocument/2006/relationships/tags" Target="../tags/tag385.xml"/><Relationship Id="rId6" Type="http://schemas.openxmlformats.org/officeDocument/2006/relationships/tags" Target="../tags/tag390.xml"/><Relationship Id="rId11" Type="http://schemas.openxmlformats.org/officeDocument/2006/relationships/tags" Target="../tags/tag395.xml"/><Relationship Id="rId24" Type="http://schemas.openxmlformats.org/officeDocument/2006/relationships/tags" Target="../tags/tag408.xml"/><Relationship Id="rId32" Type="http://schemas.openxmlformats.org/officeDocument/2006/relationships/slideLayout" Target="../slideLayouts/slideLayout7.xml"/><Relationship Id="rId37" Type="http://schemas.openxmlformats.org/officeDocument/2006/relationships/image" Target="../media/image37.svg"/><Relationship Id="rId5" Type="http://schemas.openxmlformats.org/officeDocument/2006/relationships/tags" Target="../tags/tag389.xml"/><Relationship Id="rId15" Type="http://schemas.openxmlformats.org/officeDocument/2006/relationships/tags" Target="../tags/tag399.xml"/><Relationship Id="rId23" Type="http://schemas.openxmlformats.org/officeDocument/2006/relationships/tags" Target="../tags/tag407.xml"/><Relationship Id="rId28" Type="http://schemas.openxmlformats.org/officeDocument/2006/relationships/tags" Target="../tags/tag412.xml"/><Relationship Id="rId36" Type="http://schemas.openxmlformats.org/officeDocument/2006/relationships/image" Target="../media/image55.svg"/><Relationship Id="rId10" Type="http://schemas.openxmlformats.org/officeDocument/2006/relationships/tags" Target="../tags/tag394.xml"/><Relationship Id="rId19" Type="http://schemas.openxmlformats.org/officeDocument/2006/relationships/tags" Target="../tags/tag403.xml"/><Relationship Id="rId31" Type="http://schemas.openxmlformats.org/officeDocument/2006/relationships/tags" Target="../tags/tag415.xml"/><Relationship Id="rId4" Type="http://schemas.openxmlformats.org/officeDocument/2006/relationships/tags" Target="../tags/tag388.xml"/><Relationship Id="rId9" Type="http://schemas.openxmlformats.org/officeDocument/2006/relationships/tags" Target="../tags/tag393.xml"/><Relationship Id="rId14" Type="http://schemas.openxmlformats.org/officeDocument/2006/relationships/tags" Target="../tags/tag398.xml"/><Relationship Id="rId22" Type="http://schemas.openxmlformats.org/officeDocument/2006/relationships/tags" Target="../tags/tag406.xml"/><Relationship Id="rId27" Type="http://schemas.openxmlformats.org/officeDocument/2006/relationships/tags" Target="../tags/tag411.xml"/><Relationship Id="rId30" Type="http://schemas.openxmlformats.org/officeDocument/2006/relationships/tags" Target="../tags/tag414.xml"/><Relationship Id="rId35" Type="http://schemas.openxmlformats.org/officeDocument/2006/relationships/image" Target="../media/image26.svg"/><Relationship Id="rId8" Type="http://schemas.openxmlformats.org/officeDocument/2006/relationships/tags" Target="../tags/tag392.xml"/><Relationship Id="rId3" Type="http://schemas.openxmlformats.org/officeDocument/2006/relationships/tags" Target="../tags/tag38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tags" Target="../tags/tag418.xml"/><Relationship Id="rId7" Type="http://schemas.openxmlformats.org/officeDocument/2006/relationships/tags" Target="../tags/tag422.xml"/><Relationship Id="rId2" Type="http://schemas.openxmlformats.org/officeDocument/2006/relationships/tags" Target="../tags/tag417.xml"/><Relationship Id="rId1" Type="http://schemas.openxmlformats.org/officeDocument/2006/relationships/tags" Target="../tags/tag416.xml"/><Relationship Id="rId6" Type="http://schemas.openxmlformats.org/officeDocument/2006/relationships/tags" Target="../tags/tag421.xml"/><Relationship Id="rId5" Type="http://schemas.openxmlformats.org/officeDocument/2006/relationships/tags" Target="../tags/tag420.xml"/><Relationship Id="rId4" Type="http://schemas.openxmlformats.org/officeDocument/2006/relationships/tags" Target="../tags/tag4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>
            <p:custDataLst>
              <p:tags r:id="rId1"/>
            </p:custDataLst>
          </p:nvPr>
        </p:nvSpPr>
        <p:spPr>
          <a:xfrm>
            <a:off x="809625" y="1502569"/>
            <a:ext cx="826818" cy="1762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r>
              <a:rPr sz="1050" b="1" spc="315">
                <a:solidFill>
                  <a:srgbClr val="7B6FE0"/>
                </a:solidFill>
                <a:latin typeface="MiSans Demibold" panose="00000700000000000000" charset="-122"/>
                <a:ea typeface="MiSans Demibold" panose="00000700000000000000" charset="-122"/>
              </a:rPr>
              <a:t>游戏攻略</a:t>
            </a:r>
          </a:p>
        </p:txBody>
      </p:sp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666750" y="1857851"/>
            <a:ext cx="6048527" cy="21945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en-US" sz="6600" b="1">
                <a:solidFill>
                  <a:srgbClr val="F5F0E8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ROM </a:t>
            </a:r>
            <a:r>
              <a:rPr lang="zh-CN" sz="6600" b="1">
                <a:solidFill>
                  <a:srgbClr val="F5F0E8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王权之忆</a:t>
            </a:r>
          </a:p>
          <a:p>
            <a:pPr algn="l">
              <a:lnSpc>
                <a:spcPct val="104000"/>
              </a:lnSpc>
            </a:pPr>
            <a:r>
              <a:rPr sz="6600" b="1">
                <a:solidFill>
                  <a:srgbClr val="7B6FE0"/>
                </a:solidFill>
                <a:latin typeface="MiSans Demibold" panose="00000700000000000000" charset="-122"/>
                <a:ea typeface="MiSans Demibold" panose="00000700000000000000" charset="-122"/>
              </a:rPr>
              <a:t>充值档位建议</a:t>
            </a:r>
          </a:p>
        </p:txBody>
      </p:sp>
      <p:sp>
        <p:nvSpPr>
          <p:cNvPr id="11" name="矩形 10"/>
          <p:cNvSpPr/>
          <p:nvPr>
            <p:custDataLst>
              <p:tags r:id="rId3"/>
            </p:custDataLst>
          </p:nvPr>
        </p:nvSpPr>
        <p:spPr>
          <a:xfrm>
            <a:off x="666750" y="4269105"/>
            <a:ext cx="6038850" cy="9525"/>
          </a:xfrm>
          <a:prstGeom prst="rect">
            <a:avLst/>
          </a:prstGeom>
          <a:solidFill>
            <a:srgbClr val="3A3A7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4"/>
            </p:custDataLst>
          </p:nvPr>
        </p:nvSpPr>
        <p:spPr>
          <a:xfrm>
            <a:off x="666750" y="4531519"/>
            <a:ext cx="3299517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一份让每一分钱都花在刀刃上的攻略</a:t>
            </a:r>
          </a:p>
        </p:txBody>
      </p:sp>
      <p:sp>
        <p:nvSpPr>
          <p:cNvPr id="6" name="矩形 5"/>
          <p:cNvSpPr/>
          <p:nvPr>
            <p:custDataLst>
              <p:tags r:id="rId5"/>
            </p:custDataLst>
          </p:nvPr>
        </p:nvSpPr>
        <p:spPr>
          <a:xfrm rot="2700000">
            <a:off x="666750" y="1566545"/>
            <a:ext cx="47625" cy="47625"/>
          </a:xfrm>
          <a:prstGeom prst="rect">
            <a:avLst/>
          </a:prstGeom>
          <a:solidFill>
            <a:srgbClr val="7B6FE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>
            <p:custDataLst>
              <p:tags r:id="rId6"/>
            </p:custDataLst>
          </p:nvPr>
        </p:nvSpPr>
        <p:spPr>
          <a:xfrm>
            <a:off x="1598295" y="1585595"/>
            <a:ext cx="228600" cy="9525"/>
          </a:xfrm>
          <a:prstGeom prst="rect">
            <a:avLst/>
          </a:prstGeom>
          <a:solidFill>
            <a:srgbClr val="7B6FE0">
              <a:alpha val="50001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533400" y="501015"/>
            <a:ext cx="26670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4200" b="1">
                <a:solidFill>
                  <a:srgbClr val="F5F0E8"/>
                </a:solidFill>
                <a:latin typeface="MiSans Demibold" panose="00000700000000000000" charset="-122"/>
                <a:ea typeface="MiSans Demibold" panose="00000700000000000000" charset="-122"/>
              </a:rPr>
              <a:t>攻略导览</a:t>
            </a:r>
          </a:p>
        </p:txBody>
      </p:sp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2895600" y="857250"/>
            <a:ext cx="1905000" cy="19050"/>
          </a:xfrm>
          <a:prstGeom prst="rect">
            <a:avLst/>
          </a:prstGeom>
          <a:solidFill>
            <a:srgbClr val="7B6FE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3"/>
            </p:custDataLst>
          </p:nvPr>
        </p:nvSpPr>
        <p:spPr>
          <a:xfrm>
            <a:off x="537845" y="2261870"/>
            <a:ext cx="3571875" cy="3228975"/>
          </a:xfrm>
          <a:custGeom>
            <a:avLst/>
            <a:gdLst>
              <a:gd name="sw" fmla="*/ 1 w 5625"/>
              <a:gd name="sh" fmla="*/ 1 h 5085"/>
              <a:gd name="mins" fmla="min sw sh"/>
              <a:gd name="dsw" fmla="+- 0 sw mins"/>
              <a:gd name="dsh" fmla="+- 0 sh mins"/>
              <a:gd name="p0x0" fmla="*/ 120 w 5625"/>
              <a:gd name="p0y0" fmla="*/ 0 h 5085"/>
              <a:gd name="p0x1" fmla="*/ 5505 w 5625"/>
              <a:gd name="p0y1" fmla="*/ 0 h 5085"/>
              <a:gd name="p0x2" fmla="*/ 5571 w 5625"/>
              <a:gd name="p0y2" fmla="*/ 0 h 5085"/>
              <a:gd name="p0x3" fmla="*/ 5625 w 5625"/>
              <a:gd name="p0y3" fmla="*/ 53 h 5085"/>
              <a:gd name="p0x4" fmla="*/ 5625 w 5625"/>
              <a:gd name="p0y4" fmla="*/ 120 h 5085"/>
              <a:gd name="p0x5" fmla="*/ 5625 w 5625"/>
              <a:gd name="p0y5" fmla="*/ 4965 h 5085"/>
              <a:gd name="p0x6" fmla="*/ 5625 w 5625"/>
              <a:gd name="p0y6" fmla="*/ 5031 h 5085"/>
              <a:gd name="p0x7" fmla="*/ 5571 w 5625"/>
              <a:gd name="p0y7" fmla="*/ 5085 h 5085"/>
              <a:gd name="p0x8" fmla="*/ 5505 w 5625"/>
              <a:gd name="p0y8" fmla="*/ 5085 h 5085"/>
              <a:gd name="p0x9" fmla="*/ 120 w 5625"/>
              <a:gd name="p0y9" fmla="*/ 5085 h 5085"/>
              <a:gd name="p0x10" fmla="*/ 53 w 5625"/>
              <a:gd name="p0y10" fmla="*/ 5085 h 5085"/>
              <a:gd name="p0x11" fmla="*/ 0 w 5625"/>
              <a:gd name="p0y11" fmla="*/ 5031 h 5085"/>
              <a:gd name="p0x12" fmla="*/ 0 w 5625"/>
              <a:gd name="p0y12" fmla="*/ 4965 h 5085"/>
              <a:gd name="p0x13" fmla="*/ 0 w 5625"/>
              <a:gd name="p0y13" fmla="*/ 120 h 5085"/>
              <a:gd name="p0x14" fmla="*/ 0 w 5625"/>
              <a:gd name="p0y14" fmla="*/ 53 h 5085"/>
              <a:gd name="p0x15" fmla="*/ 53 w 5625"/>
              <a:gd name="p0y15" fmla="*/ 0 h 5085"/>
              <a:gd name="p0x16" fmla="*/ 120 w 5625"/>
              <a:gd name="p0y16" fmla="*/ 0 h 508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A2550"/>
          </a:solidFill>
          <a:ln w="9525" cmpd="sng">
            <a:solidFill>
              <a:srgbClr val="3A3A70"/>
            </a:solidFill>
            <a:prstDash val="solid"/>
          </a:ln>
          <a:effectLst>
            <a:outerShdw blurRad="57150" dist="19050" dir="5399999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4"/>
            </p:custDataLst>
          </p:nvPr>
        </p:nvSpPr>
        <p:spPr>
          <a:xfrm>
            <a:off x="695325" y="3036570"/>
            <a:ext cx="3257550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3600" b="1">
                <a:solidFill>
                  <a:srgbClr val="7B6FE0"/>
                </a:solidFill>
                <a:latin typeface="MiSans Demibold" panose="00000700000000000000" charset="-122"/>
                <a:ea typeface="MiSans Demibold" panose="00000700000000000000" charset="-122"/>
              </a:rPr>
              <a:t>01</a:t>
            </a:r>
          </a:p>
        </p:txBody>
      </p:sp>
      <p:sp>
        <p:nvSpPr>
          <p:cNvPr id="10" name="矩形 9"/>
          <p:cNvSpPr/>
          <p:nvPr>
            <p:custDataLst>
              <p:tags r:id="rId5"/>
            </p:custDataLst>
          </p:nvPr>
        </p:nvSpPr>
        <p:spPr>
          <a:xfrm>
            <a:off x="695325" y="3790950"/>
            <a:ext cx="3257550" cy="9525"/>
          </a:xfrm>
          <a:prstGeom prst="rect">
            <a:avLst/>
          </a:prstGeom>
          <a:solidFill>
            <a:srgbClr val="2A2A5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6"/>
            </p:custDataLst>
          </p:nvPr>
        </p:nvSpPr>
        <p:spPr>
          <a:xfrm>
            <a:off x="695325" y="3936683"/>
            <a:ext cx="32575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>
                <a:solidFill>
                  <a:srgbClr val="7B6FE0"/>
                </a:solidFill>
                <a:latin typeface="MiSans Demibold" panose="00000700000000000000" charset="-122"/>
                <a:ea typeface="MiSans Demibold" panose="00000700000000000000" charset="-122"/>
              </a:rPr>
              <a:t>微氪</a:t>
            </a:r>
            <a:r>
              <a:rPr sz="2100" b="1">
                <a:solidFill>
                  <a:srgbClr val="F5F0E8"/>
                </a:solidFill>
                <a:latin typeface="MiSans Demibold" panose="00000700000000000000" charset="-122"/>
                <a:ea typeface="MiSans Demibold" panose="00000700000000000000" charset="-122"/>
              </a:rPr>
              <a:t>档位</a:t>
            </a:r>
          </a:p>
        </p:txBody>
      </p:sp>
      <p:sp>
        <p:nvSpPr>
          <p:cNvPr id="12" name="文本框 11"/>
          <p:cNvSpPr txBox="1"/>
          <p:nvPr>
            <p:custDataLst>
              <p:tags r:id="rId7"/>
            </p:custDataLst>
          </p:nvPr>
        </p:nvSpPr>
        <p:spPr>
          <a:xfrm>
            <a:off x="695325" y="4310539"/>
            <a:ext cx="325755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zh-CN" altLang="en-US" sz="1350">
                <a:solidFill>
                  <a:srgbClr val="D4CFC2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月投入</a:t>
            </a:r>
            <a:r>
              <a:rPr lang="en-US" altLang="zh-CN" sz="1350">
                <a:solidFill>
                  <a:srgbClr val="D4CFC2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300</a:t>
            </a:r>
            <a:r>
              <a:rPr lang="zh-CN" altLang="en-US" sz="1350">
                <a:solidFill>
                  <a:srgbClr val="D4CFC2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元以内，性价比之王的选择</a:t>
            </a:r>
          </a:p>
        </p:txBody>
      </p:sp>
      <p:sp>
        <p:nvSpPr>
          <p:cNvPr id="14" name="任意多边形 13"/>
          <p:cNvSpPr/>
          <p:nvPr>
            <p:custDataLst>
              <p:tags r:id="rId8"/>
            </p:custDataLst>
          </p:nvPr>
        </p:nvSpPr>
        <p:spPr>
          <a:xfrm>
            <a:off x="4309745" y="2261870"/>
            <a:ext cx="3571875" cy="3228975"/>
          </a:xfrm>
          <a:custGeom>
            <a:avLst/>
            <a:gdLst>
              <a:gd name="sw" fmla="*/ 1 w 5625"/>
              <a:gd name="sh" fmla="*/ 1 h 5085"/>
              <a:gd name="mins" fmla="min sw sh"/>
              <a:gd name="dsw" fmla="+- 0 sw mins"/>
              <a:gd name="dsh" fmla="+- 0 sh mins"/>
              <a:gd name="p0x0" fmla="*/ 120 w 5625"/>
              <a:gd name="p0y0" fmla="*/ 0 h 5085"/>
              <a:gd name="p0x1" fmla="*/ 5505 w 5625"/>
              <a:gd name="p0y1" fmla="*/ 0 h 5085"/>
              <a:gd name="p0x2" fmla="*/ 5571 w 5625"/>
              <a:gd name="p0y2" fmla="*/ 0 h 5085"/>
              <a:gd name="p0x3" fmla="*/ 5625 w 5625"/>
              <a:gd name="p0y3" fmla="*/ 53 h 5085"/>
              <a:gd name="p0x4" fmla="*/ 5625 w 5625"/>
              <a:gd name="p0y4" fmla="*/ 120 h 5085"/>
              <a:gd name="p0x5" fmla="*/ 5625 w 5625"/>
              <a:gd name="p0y5" fmla="*/ 4965 h 5085"/>
              <a:gd name="p0x6" fmla="*/ 5625 w 5625"/>
              <a:gd name="p0y6" fmla="*/ 5031 h 5085"/>
              <a:gd name="p0x7" fmla="*/ 5571 w 5625"/>
              <a:gd name="p0y7" fmla="*/ 5085 h 5085"/>
              <a:gd name="p0x8" fmla="*/ 5505 w 5625"/>
              <a:gd name="p0y8" fmla="*/ 5085 h 5085"/>
              <a:gd name="p0x9" fmla="*/ 120 w 5625"/>
              <a:gd name="p0y9" fmla="*/ 5085 h 5085"/>
              <a:gd name="p0x10" fmla="*/ 53 w 5625"/>
              <a:gd name="p0y10" fmla="*/ 5085 h 5085"/>
              <a:gd name="p0x11" fmla="*/ 0 w 5625"/>
              <a:gd name="p0y11" fmla="*/ 5031 h 5085"/>
              <a:gd name="p0x12" fmla="*/ 0 w 5625"/>
              <a:gd name="p0y12" fmla="*/ 4965 h 5085"/>
              <a:gd name="p0x13" fmla="*/ 0 w 5625"/>
              <a:gd name="p0y13" fmla="*/ 120 h 5085"/>
              <a:gd name="p0x14" fmla="*/ 0 w 5625"/>
              <a:gd name="p0y14" fmla="*/ 53 h 5085"/>
              <a:gd name="p0x15" fmla="*/ 53 w 5625"/>
              <a:gd name="p0y15" fmla="*/ 0 h 5085"/>
              <a:gd name="p0x16" fmla="*/ 120 w 5625"/>
              <a:gd name="p0y16" fmla="*/ 0 h 508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A2550"/>
          </a:solidFill>
          <a:ln w="9525" cmpd="sng">
            <a:solidFill>
              <a:srgbClr val="3A3A70"/>
            </a:solidFill>
            <a:prstDash val="solid"/>
          </a:ln>
          <a:effectLst>
            <a:outerShdw blurRad="57150" dist="19050" dir="5399999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9"/>
            </p:custDataLst>
          </p:nvPr>
        </p:nvSpPr>
        <p:spPr>
          <a:xfrm>
            <a:off x="4467225" y="3036570"/>
            <a:ext cx="3257550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3600" b="1">
                <a:solidFill>
                  <a:srgbClr val="7B6FE0"/>
                </a:solidFill>
                <a:latin typeface="MiSans Demibold" panose="00000700000000000000" charset="-122"/>
                <a:ea typeface="MiSans Demibold" panose="00000700000000000000" charset="-122"/>
              </a:rPr>
              <a:t>02</a:t>
            </a:r>
          </a:p>
        </p:txBody>
      </p:sp>
      <p:sp>
        <p:nvSpPr>
          <p:cNvPr id="16" name="矩形 15"/>
          <p:cNvSpPr/>
          <p:nvPr>
            <p:custDataLst>
              <p:tags r:id="rId10"/>
            </p:custDataLst>
          </p:nvPr>
        </p:nvSpPr>
        <p:spPr>
          <a:xfrm>
            <a:off x="4467225" y="3790950"/>
            <a:ext cx="3257550" cy="9525"/>
          </a:xfrm>
          <a:prstGeom prst="rect">
            <a:avLst/>
          </a:prstGeom>
          <a:solidFill>
            <a:srgbClr val="2A2A5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1"/>
            </p:custDataLst>
          </p:nvPr>
        </p:nvSpPr>
        <p:spPr>
          <a:xfrm>
            <a:off x="4467225" y="3936683"/>
            <a:ext cx="32575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>
                <a:solidFill>
                  <a:srgbClr val="7B6FE0"/>
                </a:solidFill>
                <a:latin typeface="MiSans Demibold" panose="00000700000000000000" charset="-122"/>
                <a:ea typeface="MiSans Demibold" panose="00000700000000000000" charset="-122"/>
              </a:rPr>
              <a:t>中氪</a:t>
            </a:r>
            <a:r>
              <a:rPr sz="2100" b="1">
                <a:solidFill>
                  <a:srgbClr val="F5F0E8"/>
                </a:solidFill>
                <a:latin typeface="MiSans Demibold" panose="00000700000000000000" charset="-122"/>
                <a:ea typeface="MiSans Demibold" panose="00000700000000000000" charset="-122"/>
              </a:rPr>
              <a:t>档位</a:t>
            </a:r>
          </a:p>
        </p:txBody>
      </p:sp>
      <p:sp>
        <p:nvSpPr>
          <p:cNvPr id="18" name="文本框 17"/>
          <p:cNvSpPr txBox="1"/>
          <p:nvPr>
            <p:custDataLst>
              <p:tags r:id="rId12"/>
            </p:custDataLst>
          </p:nvPr>
        </p:nvSpPr>
        <p:spPr>
          <a:xfrm>
            <a:off x="4467225" y="4310539"/>
            <a:ext cx="325755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zh-CN" altLang="en-US" sz="1350">
                <a:solidFill>
                  <a:srgbClr val="D4CFC2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月投入</a:t>
            </a:r>
            <a:r>
              <a:rPr lang="en-US" altLang="zh-CN" sz="1350">
                <a:solidFill>
                  <a:srgbClr val="D4CFC2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300-2000</a:t>
            </a:r>
            <a:r>
              <a:rPr lang="zh-CN" altLang="en-US" sz="1350">
                <a:solidFill>
                  <a:srgbClr val="D4CFC2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元，全面加速养成</a:t>
            </a:r>
          </a:p>
        </p:txBody>
      </p:sp>
      <p:sp>
        <p:nvSpPr>
          <p:cNvPr id="20" name="任意多边形 19"/>
          <p:cNvSpPr/>
          <p:nvPr>
            <p:custDataLst>
              <p:tags r:id="rId13"/>
            </p:custDataLst>
          </p:nvPr>
        </p:nvSpPr>
        <p:spPr>
          <a:xfrm>
            <a:off x="8081645" y="2261870"/>
            <a:ext cx="3571875" cy="3228975"/>
          </a:xfrm>
          <a:custGeom>
            <a:avLst/>
            <a:gdLst>
              <a:gd name="sw" fmla="*/ 1 w 5625"/>
              <a:gd name="sh" fmla="*/ 1 h 5085"/>
              <a:gd name="mins" fmla="min sw sh"/>
              <a:gd name="dsw" fmla="+- 0 sw mins"/>
              <a:gd name="dsh" fmla="+- 0 sh mins"/>
              <a:gd name="p0x0" fmla="*/ 120 w 5625"/>
              <a:gd name="p0y0" fmla="*/ 0 h 5085"/>
              <a:gd name="p0x1" fmla="*/ 5505 w 5625"/>
              <a:gd name="p0y1" fmla="*/ 0 h 5085"/>
              <a:gd name="p0x2" fmla="*/ 5571 w 5625"/>
              <a:gd name="p0y2" fmla="*/ 0 h 5085"/>
              <a:gd name="p0x3" fmla="*/ 5625 w 5625"/>
              <a:gd name="p0y3" fmla="*/ 53 h 5085"/>
              <a:gd name="p0x4" fmla="*/ 5625 w 5625"/>
              <a:gd name="p0y4" fmla="*/ 120 h 5085"/>
              <a:gd name="p0x5" fmla="*/ 5625 w 5625"/>
              <a:gd name="p0y5" fmla="*/ 4965 h 5085"/>
              <a:gd name="p0x6" fmla="*/ 5625 w 5625"/>
              <a:gd name="p0y6" fmla="*/ 5031 h 5085"/>
              <a:gd name="p0x7" fmla="*/ 5571 w 5625"/>
              <a:gd name="p0y7" fmla="*/ 5085 h 5085"/>
              <a:gd name="p0x8" fmla="*/ 5505 w 5625"/>
              <a:gd name="p0y8" fmla="*/ 5085 h 5085"/>
              <a:gd name="p0x9" fmla="*/ 120 w 5625"/>
              <a:gd name="p0y9" fmla="*/ 5085 h 5085"/>
              <a:gd name="p0x10" fmla="*/ 53 w 5625"/>
              <a:gd name="p0y10" fmla="*/ 5085 h 5085"/>
              <a:gd name="p0x11" fmla="*/ 0 w 5625"/>
              <a:gd name="p0y11" fmla="*/ 5031 h 5085"/>
              <a:gd name="p0x12" fmla="*/ 0 w 5625"/>
              <a:gd name="p0y12" fmla="*/ 4965 h 5085"/>
              <a:gd name="p0x13" fmla="*/ 0 w 5625"/>
              <a:gd name="p0y13" fmla="*/ 120 h 5085"/>
              <a:gd name="p0x14" fmla="*/ 0 w 5625"/>
              <a:gd name="p0y14" fmla="*/ 53 h 5085"/>
              <a:gd name="p0x15" fmla="*/ 53 w 5625"/>
              <a:gd name="p0y15" fmla="*/ 0 h 5085"/>
              <a:gd name="p0x16" fmla="*/ 120 w 5625"/>
              <a:gd name="p0y16" fmla="*/ 0 h 508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A2550"/>
          </a:solidFill>
          <a:ln w="9525" cmpd="sng">
            <a:solidFill>
              <a:srgbClr val="3A3A70"/>
            </a:solidFill>
            <a:prstDash val="solid"/>
          </a:ln>
          <a:effectLst>
            <a:outerShdw blurRad="57150" dist="19050" dir="5399999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14"/>
            </p:custDataLst>
          </p:nvPr>
        </p:nvSpPr>
        <p:spPr>
          <a:xfrm>
            <a:off x="8239125" y="3036570"/>
            <a:ext cx="3257550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3600" b="1">
                <a:solidFill>
                  <a:srgbClr val="7B6FE0"/>
                </a:solidFill>
                <a:latin typeface="MiSans Demibold" panose="00000700000000000000" charset="-122"/>
                <a:ea typeface="MiSans Demibold" panose="00000700000000000000" charset="-122"/>
              </a:rPr>
              <a:t>03</a:t>
            </a:r>
          </a:p>
        </p:txBody>
      </p:sp>
      <p:sp>
        <p:nvSpPr>
          <p:cNvPr id="22" name="矩形 21"/>
          <p:cNvSpPr/>
          <p:nvPr>
            <p:custDataLst>
              <p:tags r:id="rId15"/>
            </p:custDataLst>
          </p:nvPr>
        </p:nvSpPr>
        <p:spPr>
          <a:xfrm>
            <a:off x="8239125" y="3790950"/>
            <a:ext cx="3257550" cy="9525"/>
          </a:xfrm>
          <a:prstGeom prst="rect">
            <a:avLst/>
          </a:prstGeom>
          <a:solidFill>
            <a:srgbClr val="2A2A5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16"/>
            </p:custDataLst>
          </p:nvPr>
        </p:nvSpPr>
        <p:spPr>
          <a:xfrm>
            <a:off x="8239125" y="3936683"/>
            <a:ext cx="32575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>
                <a:solidFill>
                  <a:srgbClr val="7B6FE0"/>
                </a:solidFill>
                <a:latin typeface="MiSans Demibold" panose="00000700000000000000" charset="-122"/>
                <a:ea typeface="MiSans Demibold" panose="00000700000000000000" charset="-122"/>
              </a:rPr>
              <a:t>大氪</a:t>
            </a:r>
            <a:r>
              <a:rPr sz="2100" b="1">
                <a:solidFill>
                  <a:srgbClr val="F5F0E8"/>
                </a:solidFill>
                <a:latin typeface="MiSans Demibold" panose="00000700000000000000" charset="-122"/>
                <a:ea typeface="MiSans Demibold" panose="00000700000000000000" charset="-122"/>
              </a:rPr>
              <a:t>档位</a:t>
            </a:r>
          </a:p>
        </p:txBody>
      </p:sp>
      <p:sp>
        <p:nvSpPr>
          <p:cNvPr id="24" name="文本框 23"/>
          <p:cNvSpPr txBox="1"/>
          <p:nvPr>
            <p:custDataLst>
              <p:tags r:id="rId17"/>
            </p:custDataLst>
          </p:nvPr>
        </p:nvSpPr>
        <p:spPr>
          <a:xfrm>
            <a:off x="8239125" y="4310539"/>
            <a:ext cx="325755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zh-CN" altLang="en-US" sz="1350">
                <a:solidFill>
                  <a:srgbClr val="D4CFC2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月投入</a:t>
            </a:r>
            <a:r>
              <a:rPr lang="en-US" altLang="zh-CN" sz="1350">
                <a:solidFill>
                  <a:srgbClr val="D4CFC2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2000</a:t>
            </a:r>
            <a:r>
              <a:rPr lang="zh-CN" altLang="en-US" sz="1350">
                <a:solidFill>
                  <a:srgbClr val="D4CFC2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元以上，全图鉴毕业之路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/>
      </p:transition>
    </mc:Choice>
    <mc:Fallback xmlns="">
      <p:transition spd="slow">
        <p:wip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>
            <p:custDataLst>
              <p:tags r:id="rId1"/>
            </p:custDataLst>
          </p:nvPr>
        </p:nvSpPr>
        <p:spPr>
          <a:xfrm>
            <a:off x="809625" y="1640681"/>
            <a:ext cx="1048569" cy="1762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r>
              <a:rPr sz="1050" b="1" spc="315">
                <a:solidFill>
                  <a:srgbClr val="7B6FE0"/>
                </a:solidFill>
                <a:latin typeface="MiSans Demibold" panose="00000700000000000000" charset="-122"/>
                <a:ea typeface="MiSans Demibold" panose="00000700000000000000" charset="-122"/>
              </a:rPr>
              <a:t>CHAPTER</a:t>
            </a:r>
          </a:p>
        </p:txBody>
      </p:sp>
      <p:sp>
        <p:nvSpPr>
          <p:cNvPr id="11" name="文本框 10"/>
          <p:cNvSpPr txBox="1"/>
          <p:nvPr>
            <p:custDataLst>
              <p:tags r:id="rId2"/>
            </p:custDataLst>
          </p:nvPr>
        </p:nvSpPr>
        <p:spPr>
          <a:xfrm>
            <a:off x="666750" y="3537109"/>
            <a:ext cx="26670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4200" b="1">
                <a:solidFill>
                  <a:srgbClr val="F5F0E8"/>
                </a:solidFill>
                <a:latin typeface="MiSans Demibold" panose="00000700000000000000" charset="-122"/>
                <a:ea typeface="MiSans Demibold" panose="00000700000000000000" charset="-122"/>
              </a:rPr>
              <a:t>微氪档位</a:t>
            </a:r>
          </a:p>
        </p:txBody>
      </p:sp>
      <p:sp>
        <p:nvSpPr>
          <p:cNvPr id="13" name="矩形 12"/>
          <p:cNvSpPr/>
          <p:nvPr>
            <p:custDataLst>
              <p:tags r:id="rId3"/>
            </p:custDataLst>
          </p:nvPr>
        </p:nvSpPr>
        <p:spPr>
          <a:xfrm>
            <a:off x="666750" y="5207635"/>
            <a:ext cx="4305300" cy="9525"/>
          </a:xfrm>
          <a:prstGeom prst="rect">
            <a:avLst/>
          </a:prstGeom>
          <a:solidFill>
            <a:srgbClr val="3A3A7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4"/>
            </p:custDataLst>
          </p:nvPr>
        </p:nvSpPr>
        <p:spPr>
          <a:xfrm>
            <a:off x="666750" y="4526756"/>
            <a:ext cx="440055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spc="3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花最少的钱，打最稳的仗</a:t>
            </a:r>
          </a:p>
          <a:p>
            <a:pPr algn="l">
              <a:lnSpc>
                <a:spcPct val="104000"/>
              </a:lnSpc>
            </a:pPr>
            <a:r>
              <a:rPr lang="zh-CN" sz="1500" spc="3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月投入</a:t>
            </a:r>
            <a:r>
              <a:rPr lang="en-US" altLang="zh-CN" sz="1500" spc="3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≤300</a:t>
            </a:r>
            <a:r>
              <a:rPr lang="zh-CN" altLang="en-US" sz="1500" spc="3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元，前期装备拉满，平稳过渡到</a:t>
            </a:r>
            <a:r>
              <a:rPr lang="en-US" altLang="zh-CN" sz="1500" spc="3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50</a:t>
            </a:r>
            <a:r>
              <a:rPr lang="zh-CN" altLang="en-US" sz="1500" spc="3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级</a:t>
            </a:r>
          </a:p>
        </p:txBody>
      </p:sp>
      <p:sp>
        <p:nvSpPr>
          <p:cNvPr id="6" name="矩形 5"/>
          <p:cNvSpPr/>
          <p:nvPr>
            <p:custDataLst>
              <p:tags r:id="rId5"/>
            </p:custDataLst>
          </p:nvPr>
        </p:nvSpPr>
        <p:spPr>
          <a:xfrm rot="2700000">
            <a:off x="666115" y="1704975"/>
            <a:ext cx="48260" cy="47625"/>
          </a:xfrm>
          <a:prstGeom prst="rect">
            <a:avLst/>
          </a:prstGeom>
          <a:solidFill>
            <a:srgbClr val="7B6FE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>
            <p:custDataLst>
              <p:tags r:id="rId6"/>
            </p:custDataLst>
          </p:nvPr>
        </p:nvSpPr>
        <p:spPr>
          <a:xfrm>
            <a:off x="1819910" y="1724025"/>
            <a:ext cx="228600" cy="9525"/>
          </a:xfrm>
          <a:prstGeom prst="rect">
            <a:avLst/>
          </a:prstGeom>
          <a:solidFill>
            <a:srgbClr val="7B6FE0">
              <a:alpha val="50001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666750" y="2088356"/>
            <a:ext cx="2569521" cy="1281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83000"/>
              </a:lnSpc>
            </a:pPr>
            <a:r>
              <a:rPr sz="9000" b="1">
                <a:solidFill>
                  <a:srgbClr val="7B6FE0">
                    <a:alpha val="35000"/>
                  </a:srgbClr>
                </a:solidFill>
                <a:latin typeface="MiSans Demibold" panose="00000700000000000000" charset="-122"/>
                <a:ea typeface="MiSans Demibold" panose="00000700000000000000" charset="-122"/>
              </a:rPr>
              <a:t>01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/>
      </p:transition>
    </mc:Choice>
    <mc:Fallback xmlns="">
      <p:transition spd="slow"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5F0E8"/>
                </a:solidFill>
                <a:latin typeface="MiSans Demibold" panose="00000700000000000000" charset="-122"/>
                <a:ea typeface="MiSans Demibold" panose="00000700000000000000" charset="-122"/>
              </a:rPr>
              <a:t>首充三档：开服必买的核心基石</a:t>
            </a:r>
          </a:p>
        </p:txBody>
      </p:sp>
      <p:pic>
        <p:nvPicPr>
          <p:cNvPr id="4" name="图片 3" descr="c28f6a33-9235-11f1-b30c-4ec0b28c4dd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7"/>
          <a:srcRect l="1172" r="1185"/>
          <a:stretch>
            <a:fillRect/>
          </a:stretch>
        </p:blipFill>
        <p:spPr>
          <a:xfrm>
            <a:off x="571500" y="1104910"/>
            <a:ext cx="4851400" cy="5372081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640" h="8460">
                <a:moveTo>
                  <a:pt x="120" y="0"/>
                </a:moveTo>
                <a:lnTo>
                  <a:pt x="7520" y="0"/>
                </a:lnTo>
                <a:cubicBezTo>
                  <a:pt x="7586" y="0"/>
                  <a:pt x="7640" y="54"/>
                  <a:pt x="7640" y="120"/>
                </a:cubicBezTo>
                <a:lnTo>
                  <a:pt x="7640" y="8340"/>
                </a:lnTo>
                <a:cubicBezTo>
                  <a:pt x="7640" y="8406"/>
                  <a:pt x="7586" y="8460"/>
                  <a:pt x="7520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任意多边形 6"/>
          <p:cNvSpPr/>
          <p:nvPr>
            <p:custDataLst>
              <p:tags r:id="rId3"/>
            </p:custDataLst>
          </p:nvPr>
        </p:nvSpPr>
        <p:spPr>
          <a:xfrm>
            <a:off x="5694680" y="1109345"/>
            <a:ext cx="5920740" cy="5362575"/>
          </a:xfrm>
          <a:custGeom>
            <a:avLst/>
            <a:gdLst>
              <a:gd name="sw" fmla="*/ 1 w 9324"/>
              <a:gd name="sh" fmla="*/ 1 h 8445"/>
              <a:gd name="mins" fmla="min sw sh"/>
              <a:gd name="dsw" fmla="+- 0 sw mins"/>
              <a:gd name="dsh" fmla="+- 0 sh mins"/>
              <a:gd name="p0x0" fmla="*/ 120 w 9324"/>
              <a:gd name="p0y0" fmla="*/ 0 h 8445"/>
              <a:gd name="p0x1" fmla="*/ 9204 w 9324"/>
              <a:gd name="p0y1" fmla="*/ 0 h 8445"/>
              <a:gd name="p0x2" fmla="*/ 9270 w 9324"/>
              <a:gd name="p0y2" fmla="*/ 0 h 8445"/>
              <a:gd name="p0x3" fmla="*/ 9324 w 9324"/>
              <a:gd name="p0y3" fmla="*/ 53 h 8445"/>
              <a:gd name="p0x4" fmla="*/ 9324 w 9324"/>
              <a:gd name="p0y4" fmla="*/ 120 h 8445"/>
              <a:gd name="p0x5" fmla="*/ 9324 w 9324"/>
              <a:gd name="p0y5" fmla="*/ 8325 h 8445"/>
              <a:gd name="p0x6" fmla="*/ 9324 w 9324"/>
              <a:gd name="p0y6" fmla="*/ 8391 h 8445"/>
              <a:gd name="p0x7" fmla="*/ 9270 w 9324"/>
              <a:gd name="p0y7" fmla="*/ 8445 h 8445"/>
              <a:gd name="p0x8" fmla="*/ 9204 w 9324"/>
              <a:gd name="p0y8" fmla="*/ 8445 h 8445"/>
              <a:gd name="p0x9" fmla="*/ 120 w 9324"/>
              <a:gd name="p0y9" fmla="*/ 8445 h 8445"/>
              <a:gd name="p0x10" fmla="*/ 53 w 9324"/>
              <a:gd name="p0y10" fmla="*/ 8445 h 8445"/>
              <a:gd name="p0x11" fmla="*/ 0 w 9324"/>
              <a:gd name="p0y11" fmla="*/ 8391 h 8445"/>
              <a:gd name="p0x12" fmla="*/ 0 w 9324"/>
              <a:gd name="p0y12" fmla="*/ 8325 h 8445"/>
              <a:gd name="p0x13" fmla="*/ 0 w 9324"/>
              <a:gd name="p0y13" fmla="*/ 120 h 8445"/>
              <a:gd name="p0x14" fmla="*/ 0 w 9324"/>
              <a:gd name="p0y14" fmla="*/ 53 h 8445"/>
              <a:gd name="p0x15" fmla="*/ 53 w 9324"/>
              <a:gd name="p0y15" fmla="*/ 0 h 8445"/>
              <a:gd name="p0x16" fmla="*/ 120 w 9324"/>
              <a:gd name="p0y16" fmla="*/ 0 h 844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A2550"/>
          </a:solidFill>
          <a:ln w="9525" cmpd="sng">
            <a:solidFill>
              <a:srgbClr val="2A2A5A"/>
            </a:solidFill>
            <a:prstDash val="solid"/>
          </a:ln>
          <a:effectLst>
            <a:outerShdw blurRad="57150" dist="19050" dir="5399999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>
            <a:off x="8003677" y="1383982"/>
            <a:ext cx="1531963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92000"/>
              </a:lnSpc>
            </a:pPr>
            <a:r>
              <a:rPr sz="42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198</a:t>
            </a:r>
          </a:p>
        </p:txBody>
      </p:sp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9040340" y="1627823"/>
            <a:ext cx="533400" cy="32575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92000"/>
              </a:lnSpc>
            </a:pPr>
            <a:r>
              <a:rPr sz="21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元</a:t>
            </a:r>
          </a:p>
        </p:txBody>
      </p:sp>
      <p:sp>
        <p:nvSpPr>
          <p:cNvPr id="10" name="文本框 9"/>
          <p:cNvSpPr txBox="1"/>
          <p:nvPr>
            <p:custDataLst>
              <p:tags r:id="rId6"/>
            </p:custDataLst>
          </p:nvPr>
        </p:nvSpPr>
        <p:spPr>
          <a:xfrm>
            <a:off x="8398069" y="2082108"/>
            <a:ext cx="6858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特惠价</a:t>
            </a:r>
          </a:p>
        </p:txBody>
      </p:sp>
      <p:sp>
        <p:nvSpPr>
          <p:cNvPr id="11" name="文本框 10"/>
          <p:cNvSpPr txBox="1"/>
          <p:nvPr>
            <p:custDataLst>
              <p:tags r:id="rId7"/>
            </p:custDataLst>
          </p:nvPr>
        </p:nvSpPr>
        <p:spPr>
          <a:xfrm>
            <a:off x="7998466" y="2348808"/>
            <a:ext cx="894903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zh-CN" altLang="en-US" sz="1200" strike="sngStrike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原价</a:t>
            </a:r>
            <a:r>
              <a:rPr lang="en-US" altLang="zh-CN" sz="1200" strike="sngStrike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226</a:t>
            </a:r>
            <a:r>
              <a:rPr lang="zh-CN" altLang="en-US" sz="1200" strike="sngStrike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元</a:t>
            </a:r>
          </a:p>
        </p:txBody>
      </p:sp>
      <p:sp>
        <p:nvSpPr>
          <p:cNvPr id="12" name="文本框 11"/>
          <p:cNvSpPr txBox="1"/>
          <p:nvPr>
            <p:custDataLst>
              <p:tags r:id="rId8"/>
            </p:custDataLst>
          </p:nvPr>
        </p:nvSpPr>
        <p:spPr>
          <a:xfrm>
            <a:off x="8817169" y="2348808"/>
            <a:ext cx="647405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zh-CN" altLang="en-US" sz="1200" b="1">
                <a:solidFill>
                  <a:srgbClr val="4ADE8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省</a:t>
            </a:r>
            <a:r>
              <a:rPr lang="en-US" altLang="zh-CN" sz="1200" b="1">
                <a:solidFill>
                  <a:srgbClr val="4ADE8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28</a:t>
            </a:r>
            <a:r>
              <a:rPr lang="zh-CN" altLang="en-US" sz="1200" b="1">
                <a:solidFill>
                  <a:srgbClr val="4ADE8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元</a:t>
            </a:r>
          </a:p>
        </p:txBody>
      </p:sp>
      <p:sp>
        <p:nvSpPr>
          <p:cNvPr id="13" name="任意多边形 12"/>
          <p:cNvSpPr/>
          <p:nvPr>
            <p:custDataLst>
              <p:tags r:id="rId9"/>
            </p:custDataLst>
          </p:nvPr>
        </p:nvSpPr>
        <p:spPr>
          <a:xfrm>
            <a:off x="5889625" y="30289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2A5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/>
          <a:stretch>
            <a:fillRect/>
          </a:stretch>
        </p:blipFill>
        <p:spPr>
          <a:xfrm>
            <a:off x="6003925" y="3143250"/>
            <a:ext cx="190500" cy="19050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1"/>
            </p:custDataLst>
          </p:nvPr>
        </p:nvSpPr>
        <p:spPr>
          <a:xfrm>
            <a:off x="6423641" y="3014967"/>
            <a:ext cx="1992954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限时购买</a:t>
            </a:r>
          </a:p>
        </p:txBody>
      </p:sp>
      <p:sp>
        <p:nvSpPr>
          <p:cNvPr id="16" name="文本框 15"/>
          <p:cNvSpPr txBox="1"/>
          <p:nvPr>
            <p:custDataLst>
              <p:tags r:id="rId12"/>
            </p:custDataLst>
          </p:nvPr>
        </p:nvSpPr>
        <p:spPr>
          <a:xfrm>
            <a:off x="6423641" y="3290240"/>
            <a:ext cx="216440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开服前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3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天，永久限购一次</a:t>
            </a:r>
          </a:p>
        </p:txBody>
      </p:sp>
      <p:sp>
        <p:nvSpPr>
          <p:cNvPr id="17" name="任意多边形 16"/>
          <p:cNvSpPr/>
          <p:nvPr>
            <p:custDataLst>
              <p:tags r:id="rId13"/>
            </p:custDataLst>
          </p:nvPr>
        </p:nvSpPr>
        <p:spPr>
          <a:xfrm>
            <a:off x="5889625" y="386905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2A5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 l="-5556" t="-2632" r="-5556" b="-2632"/>
          <a:stretch>
            <a:fillRect/>
          </a:stretch>
        </p:blipFill>
        <p:spPr>
          <a:xfrm>
            <a:off x="6003925" y="3983355"/>
            <a:ext cx="190500" cy="190500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15"/>
            </p:custDataLst>
          </p:nvPr>
        </p:nvSpPr>
        <p:spPr>
          <a:xfrm>
            <a:off x="6423641" y="3855396"/>
            <a:ext cx="403286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核心收益</a:t>
            </a:r>
          </a:p>
        </p:txBody>
      </p:sp>
      <p:sp>
        <p:nvSpPr>
          <p:cNvPr id="20" name="文本框 19"/>
          <p:cNvSpPr txBox="1"/>
          <p:nvPr>
            <p:custDataLst>
              <p:tags r:id="rId16"/>
            </p:custDataLst>
          </p:nvPr>
        </p:nvSpPr>
        <p:spPr>
          <a:xfrm>
            <a:off x="6423641" y="4130669"/>
            <a:ext cx="437576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强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12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全套防具、首饰、武器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+ 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守护者石板、资源宝箱</a:t>
            </a:r>
          </a:p>
        </p:txBody>
      </p:sp>
      <p:sp>
        <p:nvSpPr>
          <p:cNvPr id="21" name="任意多边形 20"/>
          <p:cNvSpPr/>
          <p:nvPr>
            <p:custDataLst>
              <p:tags r:id="rId17"/>
            </p:custDataLst>
          </p:nvPr>
        </p:nvSpPr>
        <p:spPr>
          <a:xfrm>
            <a:off x="5889625" y="470979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2A5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图片 21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 t="-5556" b="-5556"/>
          <a:stretch>
            <a:fillRect/>
          </a:stretch>
        </p:blipFill>
        <p:spPr>
          <a:xfrm>
            <a:off x="5980430" y="4824095"/>
            <a:ext cx="238125" cy="190500"/>
          </a:xfrm>
          <a:prstGeom prst="rect">
            <a:avLst/>
          </a:prstGeom>
        </p:spPr>
      </p:pic>
      <p:sp>
        <p:nvSpPr>
          <p:cNvPr id="23" name="文本框 22"/>
          <p:cNvSpPr txBox="1"/>
          <p:nvPr>
            <p:custDataLst>
              <p:tags r:id="rId19"/>
            </p:custDataLst>
          </p:nvPr>
        </p:nvSpPr>
        <p:spPr>
          <a:xfrm>
            <a:off x="6423641" y="4695825"/>
            <a:ext cx="394342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适用场景</a:t>
            </a:r>
          </a:p>
        </p:txBody>
      </p:sp>
      <p:sp>
        <p:nvSpPr>
          <p:cNvPr id="24" name="文本框 23"/>
          <p:cNvSpPr txBox="1"/>
          <p:nvPr>
            <p:custDataLst>
              <p:tags r:id="rId20"/>
            </p:custDataLst>
          </p:nvPr>
        </p:nvSpPr>
        <p:spPr>
          <a:xfrm>
            <a:off x="6423641" y="4971097"/>
            <a:ext cx="42863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所有微氪玩家无差别首选，零氪转微氪的第一笔投入</a:t>
            </a:r>
          </a:p>
        </p:txBody>
      </p:sp>
      <p:sp>
        <p:nvSpPr>
          <p:cNvPr id="25" name="任意多边形 24"/>
          <p:cNvSpPr/>
          <p:nvPr>
            <p:custDataLst>
              <p:tags r:id="rId21"/>
            </p:custDataLst>
          </p:nvPr>
        </p:nvSpPr>
        <p:spPr>
          <a:xfrm>
            <a:off x="5889625" y="555053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2A5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6" name="图片 25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rcRect l="-3492" r="-3492"/>
          <a:stretch>
            <a:fillRect/>
          </a:stretch>
        </p:blipFill>
        <p:spPr>
          <a:xfrm>
            <a:off x="5992495" y="5664835"/>
            <a:ext cx="213995" cy="190500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23"/>
            </p:custDataLst>
          </p:nvPr>
        </p:nvSpPr>
        <p:spPr>
          <a:xfrm>
            <a:off x="6423641" y="5536263"/>
            <a:ext cx="245604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性价比</a:t>
            </a:r>
          </a:p>
        </p:txBody>
      </p:sp>
      <p:pic>
        <p:nvPicPr>
          <p:cNvPr id="28" name="图片 27" descr="c28f6abe-9235-11f1-b30c-4ec0b28c4dd4"/>
          <p:cNvPicPr/>
          <p:nvPr>
            <p:custDataLst>
              <p:tags r:id="rId24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rcRect l="-359" t="-101" r="359" b="101"/>
          <a:stretch>
            <a:fillRect/>
          </a:stretch>
        </p:blipFill>
        <p:spPr>
          <a:xfrm>
            <a:off x="6423025" y="5862320"/>
            <a:ext cx="171450" cy="171450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25"/>
            </p:custDataLst>
          </p:nvPr>
        </p:nvSpPr>
        <p:spPr>
          <a:xfrm>
            <a:off x="6595091" y="5811536"/>
            <a:ext cx="245604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微氪玩家最核心的一次性投入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5F0E8"/>
                </a:solidFill>
                <a:latin typeface="MiSans Demibold" panose="00000700000000000000" charset="-122"/>
                <a:ea typeface="MiSans Demibold" panose="00000700000000000000" charset="-122"/>
              </a:rPr>
              <a:t>每月时装通行证：稳定属性来源</a:t>
            </a:r>
          </a:p>
        </p:txBody>
      </p:sp>
      <p:pic>
        <p:nvPicPr>
          <p:cNvPr id="4" name="图片 3" descr="b7b52848-9235-11f1-b65a-e65c57a9609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9"/>
          <a:srcRect l="1231" r="1231"/>
          <a:stretch>
            <a:fillRect/>
          </a:stretch>
        </p:blipFill>
        <p:spPr>
          <a:xfrm>
            <a:off x="571500" y="1104900"/>
            <a:ext cx="2695575" cy="53721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45" h="8460">
                <a:moveTo>
                  <a:pt x="120" y="0"/>
                </a:moveTo>
                <a:lnTo>
                  <a:pt x="4125" y="0"/>
                </a:lnTo>
                <a:cubicBezTo>
                  <a:pt x="4191" y="0"/>
                  <a:pt x="4245" y="54"/>
                  <a:pt x="4245" y="120"/>
                </a:cubicBezTo>
                <a:lnTo>
                  <a:pt x="4245" y="8340"/>
                </a:lnTo>
                <a:cubicBezTo>
                  <a:pt x="4245" y="8406"/>
                  <a:pt x="4191" y="8460"/>
                  <a:pt x="4125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任意多边形 6"/>
          <p:cNvSpPr/>
          <p:nvPr>
            <p:custDataLst>
              <p:tags r:id="rId3"/>
            </p:custDataLst>
          </p:nvPr>
        </p:nvSpPr>
        <p:spPr>
          <a:xfrm>
            <a:off x="3538220" y="1109345"/>
            <a:ext cx="8077200" cy="5362575"/>
          </a:xfrm>
          <a:custGeom>
            <a:avLst/>
            <a:gdLst>
              <a:gd name="sw" fmla="*/ 1 w 12720"/>
              <a:gd name="sh" fmla="*/ 1 h 8445"/>
              <a:gd name="mins" fmla="min sw sh"/>
              <a:gd name="dsw" fmla="+- 0 sw mins"/>
              <a:gd name="dsh" fmla="+- 0 sh mins"/>
              <a:gd name="p0x0" fmla="*/ 120 w 12720"/>
              <a:gd name="p0y0" fmla="*/ 0 h 8445"/>
              <a:gd name="p0x1" fmla="*/ 12600 w 12720"/>
              <a:gd name="p0y1" fmla="*/ 0 h 8445"/>
              <a:gd name="p0x2" fmla="*/ 12666 w 12720"/>
              <a:gd name="p0y2" fmla="*/ 0 h 8445"/>
              <a:gd name="p0x3" fmla="*/ 12720 w 12720"/>
              <a:gd name="p0y3" fmla="*/ 53 h 8445"/>
              <a:gd name="p0x4" fmla="*/ 12720 w 12720"/>
              <a:gd name="p0y4" fmla="*/ 120 h 8445"/>
              <a:gd name="p0x5" fmla="*/ 12720 w 12720"/>
              <a:gd name="p0y5" fmla="*/ 8325 h 8445"/>
              <a:gd name="p0x6" fmla="*/ 12720 w 12720"/>
              <a:gd name="p0y6" fmla="*/ 8391 h 8445"/>
              <a:gd name="p0x7" fmla="*/ 12666 w 12720"/>
              <a:gd name="p0y7" fmla="*/ 8445 h 8445"/>
              <a:gd name="p0x8" fmla="*/ 12600 w 12720"/>
              <a:gd name="p0y8" fmla="*/ 8445 h 8445"/>
              <a:gd name="p0x9" fmla="*/ 120 w 12720"/>
              <a:gd name="p0y9" fmla="*/ 8445 h 8445"/>
              <a:gd name="p0x10" fmla="*/ 53 w 12720"/>
              <a:gd name="p0y10" fmla="*/ 8445 h 8445"/>
              <a:gd name="p0x11" fmla="*/ 0 w 12720"/>
              <a:gd name="p0y11" fmla="*/ 8391 h 8445"/>
              <a:gd name="p0x12" fmla="*/ 0 w 12720"/>
              <a:gd name="p0y12" fmla="*/ 8325 h 8445"/>
              <a:gd name="p0x13" fmla="*/ 0 w 12720"/>
              <a:gd name="p0y13" fmla="*/ 120 h 8445"/>
              <a:gd name="p0x14" fmla="*/ 0 w 12720"/>
              <a:gd name="p0y14" fmla="*/ 53 h 8445"/>
              <a:gd name="p0x15" fmla="*/ 53 w 12720"/>
              <a:gd name="p0y15" fmla="*/ 0 h 8445"/>
              <a:gd name="p0x16" fmla="*/ 120 w 12720"/>
              <a:gd name="p0y16" fmla="*/ 0 h 844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A2550"/>
          </a:solidFill>
          <a:ln w="9525" cmpd="sng">
            <a:solidFill>
              <a:srgbClr val="2A2A5A"/>
            </a:solidFill>
            <a:prstDash val="solid"/>
          </a:ln>
          <a:effectLst>
            <a:outerShdw blurRad="57150" dist="19050" dir="5399999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>
            <a:off x="3733800" y="1288732"/>
            <a:ext cx="76866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每月时装通行证：稳定属性来源</a:t>
            </a:r>
          </a:p>
        </p:txBody>
      </p:sp>
      <p:sp>
        <p:nvSpPr>
          <p:cNvPr id="9" name="任意多边形 8"/>
          <p:cNvSpPr/>
          <p:nvPr>
            <p:custDataLst>
              <p:tags r:id="rId5"/>
            </p:custDataLst>
          </p:nvPr>
        </p:nvSpPr>
        <p:spPr>
          <a:xfrm>
            <a:off x="3733800" y="1860550"/>
            <a:ext cx="7686675" cy="815340"/>
          </a:xfrm>
          <a:custGeom>
            <a:avLst/>
            <a:gdLst>
              <a:gd name="sw" fmla="*/ 1 w 12105"/>
              <a:gd name="sh" fmla="*/ 1 h 1283"/>
              <a:gd name="mins" fmla="min sw sh"/>
              <a:gd name="dsw" fmla="+- 0 sw mins"/>
              <a:gd name="dsh" fmla="+- 0 sh mins"/>
              <a:gd name="p0x0" fmla="*/ 120 w 12105"/>
              <a:gd name="p0y0" fmla="*/ 0 h 1283"/>
              <a:gd name="p0x1" fmla="*/ 11985 w 12105"/>
              <a:gd name="p0y1" fmla="*/ 0 h 1283"/>
              <a:gd name="p0x2" fmla="*/ 12051 w 12105"/>
              <a:gd name="p0y2" fmla="*/ 0 h 1283"/>
              <a:gd name="p0x3" fmla="*/ 12105 w 12105"/>
              <a:gd name="p0y3" fmla="*/ 53 h 1283"/>
              <a:gd name="p0x4" fmla="*/ 12105 w 12105"/>
              <a:gd name="p0y4" fmla="*/ 120 h 1283"/>
              <a:gd name="p0x5" fmla="*/ 12105 w 12105"/>
              <a:gd name="p0y5" fmla="*/ 1163 h 1283"/>
              <a:gd name="p0x6" fmla="*/ 12105 w 12105"/>
              <a:gd name="p0y6" fmla="*/ 1230 h 1283"/>
              <a:gd name="p0x7" fmla="*/ 12051 w 12105"/>
              <a:gd name="p0y7" fmla="*/ 1283 h 1283"/>
              <a:gd name="p0x8" fmla="*/ 11985 w 12105"/>
              <a:gd name="p0y8" fmla="*/ 1283 h 1283"/>
              <a:gd name="p0x9" fmla="*/ 120 w 12105"/>
              <a:gd name="p0y9" fmla="*/ 1283 h 1283"/>
              <a:gd name="p0x10" fmla="*/ 53 w 12105"/>
              <a:gd name="p0y10" fmla="*/ 1283 h 1283"/>
              <a:gd name="p0x11" fmla="*/ 0 w 12105"/>
              <a:gd name="p0y11" fmla="*/ 1230 h 1283"/>
              <a:gd name="p0x12" fmla="*/ 0 w 12105"/>
              <a:gd name="p0y12" fmla="*/ 1163 h 1283"/>
              <a:gd name="p0x13" fmla="*/ 0 w 12105"/>
              <a:gd name="p0y13" fmla="*/ 120 h 1283"/>
              <a:gd name="p0x14" fmla="*/ 0 w 12105"/>
              <a:gd name="p0y14" fmla="*/ 53 h 1283"/>
              <a:gd name="p0x15" fmla="*/ 53 w 12105"/>
              <a:gd name="p0y15" fmla="*/ 0 h 1283"/>
              <a:gd name="p0x16" fmla="*/ 120 w 12105"/>
              <a:gd name="p0y16" fmla="*/ 0 h 1283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12E5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6"/>
            </p:custDataLst>
          </p:nvPr>
        </p:nvSpPr>
        <p:spPr>
          <a:xfrm>
            <a:off x="3886200" y="1939785"/>
            <a:ext cx="2168652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92000"/>
              </a:lnSpc>
            </a:pPr>
            <a:r>
              <a:rPr sz="42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128</a:t>
            </a:r>
            <a:r>
              <a:rPr lang="zh-CN" sz="21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元</a:t>
            </a:r>
            <a:r>
              <a:rPr lang="en-US" altLang="zh-CN" sz="21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/</a:t>
            </a:r>
            <a:r>
              <a:rPr lang="zh-CN" altLang="en-US" sz="21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月</a:t>
            </a:r>
          </a:p>
        </p:txBody>
      </p:sp>
      <p:sp>
        <p:nvSpPr>
          <p:cNvPr id="11" name="文本框 10"/>
          <p:cNvSpPr txBox="1"/>
          <p:nvPr>
            <p:custDataLst>
              <p:tags r:id="rId7"/>
            </p:custDataLst>
          </p:nvPr>
        </p:nvSpPr>
        <p:spPr>
          <a:xfrm>
            <a:off x="5673852" y="2168357"/>
            <a:ext cx="1524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20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</a:rPr>
              <a:t>微氪唯一必续月投入</a:t>
            </a:r>
          </a:p>
        </p:txBody>
      </p:sp>
      <p:sp>
        <p:nvSpPr>
          <p:cNvPr id="12" name="任意多边形 11"/>
          <p:cNvSpPr/>
          <p:nvPr>
            <p:custDataLst>
              <p:tags r:id="rId8"/>
            </p:custDataLst>
          </p:nvPr>
        </p:nvSpPr>
        <p:spPr>
          <a:xfrm>
            <a:off x="3733800" y="282194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2A5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2" descr="b7b529a9-9235-11f1-b65a-e65c57a96093"/>
          <p:cNvPicPr/>
          <p:nvPr>
            <p:custDataLst>
              <p:tags r:id="rId9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 t="-116" b="116"/>
          <a:stretch>
            <a:fillRect/>
          </a:stretch>
        </p:blipFill>
        <p:spPr>
          <a:xfrm>
            <a:off x="3819525" y="2907665"/>
            <a:ext cx="247650" cy="24765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0"/>
            </p:custDataLst>
          </p:nvPr>
        </p:nvSpPr>
        <p:spPr>
          <a:xfrm>
            <a:off x="4267200" y="2807941"/>
            <a:ext cx="3643017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签到收益</a:t>
            </a:r>
          </a:p>
        </p:txBody>
      </p:sp>
      <p:sp>
        <p:nvSpPr>
          <p:cNvPr id="16" name="文本框 15"/>
          <p:cNvSpPr txBox="1"/>
          <p:nvPr>
            <p:custDataLst>
              <p:tags r:id="rId11"/>
            </p:custDataLst>
          </p:nvPr>
        </p:nvSpPr>
        <p:spPr>
          <a:xfrm>
            <a:off x="4267200" y="3083214"/>
            <a:ext cx="398591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14</a:t>
            </a:r>
            <a:r>
              <a:rPr 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天累计大量时装石板，终奖稀有时装必获石板</a:t>
            </a:r>
          </a:p>
        </p:txBody>
      </p:sp>
      <p:sp>
        <p:nvSpPr>
          <p:cNvPr id="17" name="任意多边形 16"/>
          <p:cNvSpPr/>
          <p:nvPr>
            <p:custDataLst>
              <p:tags r:id="rId12"/>
            </p:custDataLst>
          </p:nvPr>
        </p:nvSpPr>
        <p:spPr>
          <a:xfrm>
            <a:off x="3733800" y="348678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2A5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图片 17" descr="b7b52992-9235-11f1-b65a-e65c57a96093"/>
          <p:cNvPicPr/>
          <p:nvPr>
            <p:custDataLst>
              <p:tags r:id="rId1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rcRect t="-105" b="105"/>
          <a:stretch>
            <a:fillRect/>
          </a:stretch>
        </p:blipFill>
        <p:spPr>
          <a:xfrm>
            <a:off x="3819525" y="3572510"/>
            <a:ext cx="247650" cy="247650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14"/>
            </p:custDataLst>
          </p:nvPr>
        </p:nvSpPr>
        <p:spPr>
          <a:xfrm>
            <a:off x="4267200" y="3472758"/>
            <a:ext cx="342907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外观属性</a:t>
            </a:r>
          </a:p>
        </p:txBody>
      </p:sp>
      <p:sp>
        <p:nvSpPr>
          <p:cNvPr id="21" name="文本框 20"/>
          <p:cNvSpPr txBox="1"/>
          <p:nvPr>
            <p:custDataLst>
              <p:tags r:id="rId15"/>
            </p:custDataLst>
          </p:nvPr>
        </p:nvSpPr>
        <p:spPr>
          <a:xfrm>
            <a:off x="4267200" y="3748031"/>
            <a:ext cx="36005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稳定提升外观属性，时装养成线核心资源来源</a:t>
            </a:r>
          </a:p>
        </p:txBody>
      </p:sp>
      <p:sp>
        <p:nvSpPr>
          <p:cNvPr id="22" name="任意多边形 21"/>
          <p:cNvSpPr/>
          <p:nvPr>
            <p:custDataLst>
              <p:tags r:id="rId16"/>
            </p:custDataLst>
          </p:nvPr>
        </p:nvSpPr>
        <p:spPr>
          <a:xfrm>
            <a:off x="3733800" y="415163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2A5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3" name="图片 22" descr="b7b5298a-9235-11f1-b65a-e65c57a96093"/>
          <p:cNvPicPr/>
          <p:nvPr>
            <p:custDataLst>
              <p:tags r:id="rId17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rcRect t="-93" b="93"/>
          <a:stretch>
            <a:fillRect/>
          </a:stretch>
        </p:blipFill>
        <p:spPr>
          <a:xfrm>
            <a:off x="3819525" y="4237355"/>
            <a:ext cx="247650" cy="247650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18"/>
            </p:custDataLst>
          </p:nvPr>
        </p:nvSpPr>
        <p:spPr>
          <a:xfrm>
            <a:off x="4267200" y="4137574"/>
            <a:ext cx="360052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适用场景</a:t>
            </a:r>
          </a:p>
        </p:txBody>
      </p:sp>
      <p:sp>
        <p:nvSpPr>
          <p:cNvPr id="26" name="文本框 25"/>
          <p:cNvSpPr txBox="1"/>
          <p:nvPr>
            <p:custDataLst>
              <p:tags r:id="rId19"/>
            </p:custDataLst>
          </p:nvPr>
        </p:nvSpPr>
        <p:spPr>
          <a:xfrm>
            <a:off x="4267200" y="4412847"/>
            <a:ext cx="39434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稳定月卡型玩家首选，偶氪玩家可按月灵活续费</a:t>
            </a:r>
          </a:p>
        </p:txBody>
      </p:sp>
      <p:sp>
        <p:nvSpPr>
          <p:cNvPr id="27" name="任意多边形 26"/>
          <p:cNvSpPr/>
          <p:nvPr>
            <p:custDataLst>
              <p:tags r:id="rId20"/>
            </p:custDataLst>
          </p:nvPr>
        </p:nvSpPr>
        <p:spPr>
          <a:xfrm>
            <a:off x="3733800" y="48164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2A5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8" name="图片 27" descr="b7b52a0a-9235-11f1-b65a-e65c57a96093"/>
          <p:cNvPicPr/>
          <p:nvPr>
            <p:custDataLst>
              <p:tags r:id="rId21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rcRect t="-82" b="82"/>
          <a:stretch>
            <a:fillRect/>
          </a:stretch>
        </p:blipFill>
        <p:spPr>
          <a:xfrm>
            <a:off x="3819525" y="4902200"/>
            <a:ext cx="247650" cy="247650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22"/>
            </p:custDataLst>
          </p:nvPr>
        </p:nvSpPr>
        <p:spPr>
          <a:xfrm>
            <a:off x="4267200" y="4802391"/>
            <a:ext cx="137167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性价比</a:t>
            </a:r>
          </a:p>
        </p:txBody>
      </p:sp>
      <p:pic>
        <p:nvPicPr>
          <p:cNvPr id="31" name="图片 30" descr="b7b53c9f-9235-11f1-b65a-e65c57a96093"/>
          <p:cNvPicPr/>
          <p:nvPr>
            <p:custDataLst>
              <p:tags r:id="rId2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rcRect t="-211" b="211"/>
          <a:stretch>
            <a:fillRect/>
          </a:stretch>
        </p:blipFill>
        <p:spPr>
          <a:xfrm>
            <a:off x="4267200" y="5128260"/>
            <a:ext cx="171450" cy="171450"/>
          </a:xfrm>
          <a:prstGeom prst="rect">
            <a:avLst/>
          </a:prstGeom>
        </p:spPr>
      </p:pic>
      <p:sp>
        <p:nvSpPr>
          <p:cNvPr id="33" name="文本框 32"/>
          <p:cNvSpPr txBox="1"/>
          <p:nvPr>
            <p:custDataLst>
              <p:tags r:id="rId24"/>
            </p:custDataLst>
          </p:nvPr>
        </p:nvSpPr>
        <p:spPr>
          <a:xfrm>
            <a:off x="4438650" y="5077663"/>
            <a:ext cx="13716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，续费即保收益</a:t>
            </a:r>
          </a:p>
        </p:txBody>
      </p:sp>
      <p:sp>
        <p:nvSpPr>
          <p:cNvPr id="34" name="任意多边形 33"/>
          <p:cNvSpPr/>
          <p:nvPr>
            <p:custDataLst>
              <p:tags r:id="rId25"/>
            </p:custDataLst>
          </p:nvPr>
        </p:nvSpPr>
        <p:spPr>
          <a:xfrm>
            <a:off x="3733800" y="5513070"/>
            <a:ext cx="7686675" cy="731520"/>
          </a:xfrm>
          <a:custGeom>
            <a:avLst/>
            <a:gdLst>
              <a:gd name="sw" fmla="*/ 1 w 12105"/>
              <a:gd name="sh" fmla="*/ 1 h 1151"/>
              <a:gd name="mins" fmla="min sw sh"/>
              <a:gd name="dsw" fmla="+- 0 sw mins"/>
              <a:gd name="dsh" fmla="+- 0 sh mins"/>
              <a:gd name="p0x0" fmla="*/ 120 w 12105"/>
              <a:gd name="p0y0" fmla="*/ 0 h 1151"/>
              <a:gd name="p0x1" fmla="*/ 11985 w 12105"/>
              <a:gd name="p0y1" fmla="*/ 0 h 1151"/>
              <a:gd name="p0x2" fmla="*/ 12051 w 12105"/>
              <a:gd name="p0y2" fmla="*/ 0 h 1151"/>
              <a:gd name="p0x3" fmla="*/ 12105 w 12105"/>
              <a:gd name="p0y3" fmla="*/ 53 h 1151"/>
              <a:gd name="p0x4" fmla="*/ 12105 w 12105"/>
              <a:gd name="p0y4" fmla="*/ 120 h 1151"/>
              <a:gd name="p0x5" fmla="*/ 12105 w 12105"/>
              <a:gd name="p0y5" fmla="*/ 1031 h 1151"/>
              <a:gd name="p0x6" fmla="*/ 12105 w 12105"/>
              <a:gd name="p0y6" fmla="*/ 1098 h 1151"/>
              <a:gd name="p0x7" fmla="*/ 12051 w 12105"/>
              <a:gd name="p0y7" fmla="*/ 1151 h 1151"/>
              <a:gd name="p0x8" fmla="*/ 11985 w 12105"/>
              <a:gd name="p0y8" fmla="*/ 1151 h 1151"/>
              <a:gd name="p0x9" fmla="*/ 120 w 12105"/>
              <a:gd name="p0y9" fmla="*/ 1151 h 1151"/>
              <a:gd name="p0x10" fmla="*/ 53 w 12105"/>
              <a:gd name="p0y10" fmla="*/ 1151 h 1151"/>
              <a:gd name="p0x11" fmla="*/ 0 w 12105"/>
              <a:gd name="p0y11" fmla="*/ 1098 h 1151"/>
              <a:gd name="p0x12" fmla="*/ 0 w 12105"/>
              <a:gd name="p0y12" fmla="*/ 1031 h 1151"/>
              <a:gd name="p0x13" fmla="*/ 0 w 12105"/>
              <a:gd name="p0y13" fmla="*/ 120 h 1151"/>
              <a:gd name="p0x14" fmla="*/ 0 w 12105"/>
              <a:gd name="p0y14" fmla="*/ 53 h 1151"/>
              <a:gd name="p0x15" fmla="*/ 53 w 12105"/>
              <a:gd name="p0y15" fmla="*/ 0 h 1151"/>
              <a:gd name="p0x16" fmla="*/ 120 w 12105"/>
              <a:gd name="p0y16" fmla="*/ 0 h 1151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12E5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>
            <p:custDataLst>
              <p:tags r:id="rId26"/>
            </p:custDataLst>
          </p:nvPr>
        </p:nvSpPr>
        <p:spPr>
          <a:xfrm>
            <a:off x="3886200" y="5598185"/>
            <a:ext cx="1579807" cy="55911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92000"/>
              </a:lnSpc>
            </a:pPr>
            <a:r>
              <a:rPr sz="36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356</a:t>
            </a:r>
            <a:r>
              <a:rPr sz="21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元</a:t>
            </a:r>
          </a:p>
        </p:txBody>
      </p:sp>
      <p:sp>
        <p:nvSpPr>
          <p:cNvPr id="36" name="文本框 35"/>
          <p:cNvSpPr txBox="1"/>
          <p:nvPr>
            <p:custDataLst>
              <p:tags r:id="rId27"/>
            </p:custDataLst>
          </p:nvPr>
        </p:nvSpPr>
        <p:spPr>
          <a:xfrm>
            <a:off x="5161207" y="5779141"/>
            <a:ext cx="39624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20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</a:rPr>
              <a:t>搭配首充三档累计投入，覆盖全部高性价比一次性道具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5F0E8"/>
                </a:solidFill>
                <a:latin typeface="MiSans Demibold" panose="00000700000000000000" charset="-122"/>
                <a:ea typeface="MiSans Demibold" panose="00000700000000000000" charset="-122"/>
              </a:rPr>
              <a:t>新人礼包与微氪总收益盘点</a:t>
            </a: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5941695" cy="3307080"/>
          </a:xfrm>
          <a:custGeom>
            <a:avLst/>
            <a:gdLst>
              <a:gd name="sw" fmla="*/ 1 w 9356"/>
              <a:gd name="sh" fmla="*/ 1 h 5207"/>
              <a:gd name="mins" fmla="min sw sh"/>
              <a:gd name="dsw" fmla="+- 0 sw mins"/>
              <a:gd name="dsh" fmla="+- 0 sh mins"/>
              <a:gd name="p0x0" fmla="*/ 120 w 9356"/>
              <a:gd name="p0y0" fmla="*/ 0 h 5207"/>
              <a:gd name="p0x1" fmla="*/ 9236 w 9356"/>
              <a:gd name="p0y1" fmla="*/ 0 h 5207"/>
              <a:gd name="p0x2" fmla="*/ 9303 w 9356"/>
              <a:gd name="p0y2" fmla="*/ 0 h 5207"/>
              <a:gd name="p0x3" fmla="*/ 9356 w 9356"/>
              <a:gd name="p0y3" fmla="*/ 53 h 5207"/>
              <a:gd name="p0x4" fmla="*/ 9356 w 9356"/>
              <a:gd name="p0y4" fmla="*/ 120 h 5207"/>
              <a:gd name="p0x5" fmla="*/ 9356 w 9356"/>
              <a:gd name="p0y5" fmla="*/ 5087 h 5207"/>
              <a:gd name="p0x6" fmla="*/ 9356 w 9356"/>
              <a:gd name="p0y6" fmla="*/ 5154 h 5207"/>
              <a:gd name="p0x7" fmla="*/ 9303 w 9356"/>
              <a:gd name="p0y7" fmla="*/ 5207 h 5207"/>
              <a:gd name="p0x8" fmla="*/ 9236 w 9356"/>
              <a:gd name="p0y8" fmla="*/ 5207 h 5207"/>
              <a:gd name="p0x9" fmla="*/ 120 w 9356"/>
              <a:gd name="p0y9" fmla="*/ 5207 h 5207"/>
              <a:gd name="p0x10" fmla="*/ 53 w 9356"/>
              <a:gd name="p0y10" fmla="*/ 5207 h 5207"/>
              <a:gd name="p0x11" fmla="*/ 0 w 9356"/>
              <a:gd name="p0y11" fmla="*/ 5154 h 5207"/>
              <a:gd name="p0x12" fmla="*/ 0 w 9356"/>
              <a:gd name="p0y12" fmla="*/ 5087 h 5207"/>
              <a:gd name="p0x13" fmla="*/ 0 w 9356"/>
              <a:gd name="p0y13" fmla="*/ 120 h 5207"/>
              <a:gd name="p0x14" fmla="*/ 0 w 9356"/>
              <a:gd name="p0y14" fmla="*/ 53 h 5207"/>
              <a:gd name="p0x15" fmla="*/ 53 w 9356"/>
              <a:gd name="p0y15" fmla="*/ 0 h 5207"/>
              <a:gd name="p0x16" fmla="*/ 120 w 9356"/>
              <a:gd name="p0y16" fmla="*/ 0 h 5207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A2550"/>
          </a:solidFill>
          <a:ln w="9525" cmpd="sng">
            <a:solidFill>
              <a:srgbClr val="2A2A5A"/>
            </a:solidFill>
            <a:prstDash val="solid"/>
          </a:ln>
          <a:effectLst>
            <a:outerShdw blurRad="57150" dist="19050" dir="5399999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71525" y="1288732"/>
            <a:ext cx="555114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新人礼包</a:t>
            </a:r>
            <a:r>
              <a:rPr lang="en-US" altLang="zh-CN"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· </a:t>
            </a:r>
            <a:r>
              <a:rPr lang="zh-CN" altLang="en-US"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可选补充项</a:t>
            </a: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771525" y="202755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2A5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 l="-2000" t="-10303" r="-2000" b="-10303"/>
          <a:stretch>
            <a:fillRect/>
          </a:stretch>
        </p:blipFill>
        <p:spPr>
          <a:xfrm>
            <a:off x="857250" y="2108200"/>
            <a:ext cx="247650" cy="252730"/>
          </a:xfrm>
          <a:prstGeom prst="rect">
            <a:avLst/>
          </a:prstGeom>
        </p:spPr>
      </p:pic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1304925" y="2013566"/>
            <a:ext cx="3578723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en-US" altLang="en-US"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30</a:t>
            </a:r>
            <a:r>
              <a:rPr lang="zh-CN" altLang="en-US"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元限购</a:t>
            </a:r>
            <a:r>
              <a:rPr lang="en-US" altLang="zh-CN"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2</a:t>
            </a:r>
            <a:r>
              <a:rPr lang="zh-CN" altLang="en-US"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次</a:t>
            </a:r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1304925" y="2288838"/>
            <a:ext cx="3921623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含</a:t>
            </a:r>
            <a:r>
              <a:rPr lang="en-US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300</a:t>
            </a:r>
            <a:r>
              <a:rPr lang="zh-CN" altLang="en-US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钻石</a:t>
            </a: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、城堡补充石、强化卷轴等刚需资源</a:t>
            </a:r>
          </a:p>
        </p:txBody>
      </p:sp>
      <p:sp>
        <p:nvSpPr>
          <p:cNvPr id="10" name="任意多边形 9"/>
          <p:cNvSpPr/>
          <p:nvPr>
            <p:custDataLst>
              <p:tags r:id="rId8"/>
            </p:custDataLst>
          </p:nvPr>
        </p:nvSpPr>
        <p:spPr>
          <a:xfrm>
            <a:off x="771525" y="26924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2A5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 l="-4691" t="-1026" r="-4691" b="-1026"/>
          <a:stretch>
            <a:fillRect/>
          </a:stretch>
        </p:blipFill>
        <p:spPr>
          <a:xfrm>
            <a:off x="840105" y="2773045"/>
            <a:ext cx="281305" cy="25273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1304925" y="2678382"/>
            <a:ext cx="823913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zh-CN" altLang="en-US"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性价比</a:t>
            </a:r>
            <a:r>
              <a:rPr lang="en-US" altLang="zh-CN"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</a:p>
        </p:txBody>
      </p:sp>
      <p:pic>
        <p:nvPicPr>
          <p:cNvPr id="13" name="图片 12" descr="dde21550-9235-11f1-a519-aecae007d95a"/>
          <p:cNvPicPr/>
          <p:nvPr>
            <p:custDataLst>
              <p:tags r:id="rId11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 l="-166" t="-308" r="166" b="308"/>
          <a:stretch>
            <a:fillRect/>
          </a:stretch>
        </p:blipFill>
        <p:spPr>
          <a:xfrm>
            <a:off x="1938020" y="2696845"/>
            <a:ext cx="190500" cy="19050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1304925" y="2953655"/>
            <a:ext cx="267883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钻石不足时可选购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次，</a:t>
            </a:r>
            <a:r>
              <a:rPr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非必买项</a:t>
            </a:r>
          </a:p>
        </p:txBody>
      </p:sp>
      <p:sp>
        <p:nvSpPr>
          <p:cNvPr id="16" name="任意多边形 15"/>
          <p:cNvSpPr/>
          <p:nvPr>
            <p:custDataLst>
              <p:tags r:id="rId13"/>
            </p:custDataLst>
          </p:nvPr>
        </p:nvSpPr>
        <p:spPr>
          <a:xfrm>
            <a:off x="771525" y="335724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2A5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857250" y="3437890"/>
            <a:ext cx="247650" cy="252730"/>
          </a:xfrm>
          <a:prstGeom prst="rect">
            <a:avLst/>
          </a:prstGeom>
        </p:spPr>
      </p:pic>
      <p:sp>
        <p:nvSpPr>
          <p:cNvPr id="18" name="文本框 17"/>
          <p:cNvSpPr txBox="1"/>
          <p:nvPr>
            <p:custDataLst>
              <p:tags r:id="rId15"/>
            </p:custDataLst>
          </p:nvPr>
        </p:nvSpPr>
        <p:spPr>
          <a:xfrm>
            <a:off x="1304925" y="3343199"/>
            <a:ext cx="3193104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适用场景</a:t>
            </a:r>
          </a:p>
        </p:txBody>
      </p:sp>
      <p:sp>
        <p:nvSpPr>
          <p:cNvPr id="19" name="文本框 18"/>
          <p:cNvSpPr txBox="1"/>
          <p:nvPr>
            <p:custDataLst>
              <p:tags r:id="rId16"/>
            </p:custDataLst>
          </p:nvPr>
        </p:nvSpPr>
        <p:spPr>
          <a:xfrm>
            <a:off x="1304925" y="3618471"/>
            <a:ext cx="336455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开服钻石紧缺时补购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次，资源充足可跳过</a:t>
            </a:r>
          </a:p>
        </p:txBody>
      </p:sp>
      <p:sp>
        <p:nvSpPr>
          <p:cNvPr id="20" name="任意多边形 19"/>
          <p:cNvSpPr/>
          <p:nvPr>
            <p:custDataLst>
              <p:tags r:id="rId17"/>
            </p:custDataLst>
          </p:nvPr>
        </p:nvSpPr>
        <p:spPr>
          <a:xfrm>
            <a:off x="6755765" y="1109345"/>
            <a:ext cx="4859655" cy="3307080"/>
          </a:xfrm>
          <a:custGeom>
            <a:avLst/>
            <a:gdLst>
              <a:gd name="sw" fmla="*/ 1 w 7653"/>
              <a:gd name="sh" fmla="*/ 1 h 5207"/>
              <a:gd name="mins" fmla="min sw sh"/>
              <a:gd name="dsw" fmla="+- 0 sw mins"/>
              <a:gd name="dsh" fmla="+- 0 sh mins"/>
              <a:gd name="p0x0" fmla="*/ 120 w 7653"/>
              <a:gd name="p0y0" fmla="*/ 0 h 5207"/>
              <a:gd name="p0x1" fmla="*/ 7533 w 7653"/>
              <a:gd name="p0y1" fmla="*/ 0 h 5207"/>
              <a:gd name="p0x2" fmla="*/ 7599 w 7653"/>
              <a:gd name="p0y2" fmla="*/ 0 h 5207"/>
              <a:gd name="p0x3" fmla="*/ 7653 w 7653"/>
              <a:gd name="p0y3" fmla="*/ 53 h 5207"/>
              <a:gd name="p0x4" fmla="*/ 7653 w 7653"/>
              <a:gd name="p0y4" fmla="*/ 120 h 5207"/>
              <a:gd name="p0x5" fmla="*/ 7653 w 7653"/>
              <a:gd name="p0y5" fmla="*/ 5087 h 5207"/>
              <a:gd name="p0x6" fmla="*/ 7653 w 7653"/>
              <a:gd name="p0y6" fmla="*/ 5154 h 5207"/>
              <a:gd name="p0x7" fmla="*/ 7599 w 7653"/>
              <a:gd name="p0y7" fmla="*/ 5207 h 5207"/>
              <a:gd name="p0x8" fmla="*/ 7533 w 7653"/>
              <a:gd name="p0y8" fmla="*/ 5207 h 5207"/>
              <a:gd name="p0x9" fmla="*/ 120 w 7653"/>
              <a:gd name="p0y9" fmla="*/ 5207 h 5207"/>
              <a:gd name="p0x10" fmla="*/ 53 w 7653"/>
              <a:gd name="p0y10" fmla="*/ 5207 h 5207"/>
              <a:gd name="p0x11" fmla="*/ 0 w 7653"/>
              <a:gd name="p0y11" fmla="*/ 5154 h 5207"/>
              <a:gd name="p0x12" fmla="*/ 0 w 7653"/>
              <a:gd name="p0y12" fmla="*/ 5087 h 5207"/>
              <a:gd name="p0x13" fmla="*/ 0 w 7653"/>
              <a:gd name="p0y13" fmla="*/ 120 h 5207"/>
              <a:gd name="p0x14" fmla="*/ 0 w 7653"/>
              <a:gd name="p0y14" fmla="*/ 53 h 5207"/>
              <a:gd name="p0x15" fmla="*/ 53 w 7653"/>
              <a:gd name="p0y15" fmla="*/ 0 h 5207"/>
              <a:gd name="p0x16" fmla="*/ 120 w 7653"/>
              <a:gd name="p0y16" fmla="*/ 0 h 5207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A2550"/>
          </a:solidFill>
          <a:ln w="9525" cmpd="sng">
            <a:solidFill>
              <a:srgbClr val="2A2A5A"/>
            </a:solidFill>
            <a:prstDash val="solid"/>
          </a:ln>
          <a:effectLst>
            <a:outerShdw blurRad="57150" dist="19050" dir="5399999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18"/>
            </p:custDataLst>
          </p:nvPr>
        </p:nvSpPr>
        <p:spPr>
          <a:xfrm>
            <a:off x="8553231" y="1290961"/>
            <a:ext cx="1798663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92000"/>
              </a:lnSpc>
            </a:pPr>
            <a:r>
              <a:rPr sz="42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356</a:t>
            </a:r>
            <a:r>
              <a:rPr sz="21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元</a:t>
            </a:r>
          </a:p>
        </p:txBody>
      </p:sp>
      <p:sp>
        <p:nvSpPr>
          <p:cNvPr id="22" name="文本框 21"/>
          <p:cNvSpPr txBox="1"/>
          <p:nvPr>
            <p:custDataLst>
              <p:tags r:id="rId19"/>
            </p:custDataLst>
          </p:nvPr>
        </p:nvSpPr>
        <p:spPr>
          <a:xfrm>
            <a:off x="8671475" y="1950987"/>
            <a:ext cx="12002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一次性总投入</a:t>
            </a:r>
          </a:p>
        </p:txBody>
      </p:sp>
      <p:sp>
        <p:nvSpPr>
          <p:cNvPr id="23" name="文本框 22"/>
          <p:cNvSpPr txBox="1"/>
          <p:nvPr>
            <p:custDataLst>
              <p:tags r:id="rId20"/>
            </p:custDataLst>
          </p:nvPr>
        </p:nvSpPr>
        <p:spPr>
          <a:xfrm>
            <a:off x="8553231" y="2301211"/>
            <a:ext cx="1798663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92000"/>
              </a:lnSpc>
            </a:pPr>
            <a:r>
              <a:rPr sz="42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128</a:t>
            </a:r>
            <a:r>
              <a:rPr sz="21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元</a:t>
            </a:r>
          </a:p>
        </p:txBody>
      </p:sp>
      <p:sp>
        <p:nvSpPr>
          <p:cNvPr id="24" name="文本框 23"/>
          <p:cNvSpPr txBox="1"/>
          <p:nvPr>
            <p:custDataLst>
              <p:tags r:id="rId21"/>
            </p:custDataLst>
          </p:nvPr>
        </p:nvSpPr>
        <p:spPr>
          <a:xfrm>
            <a:off x="8842925" y="2961237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后续月费</a:t>
            </a:r>
          </a:p>
        </p:txBody>
      </p:sp>
      <p:sp>
        <p:nvSpPr>
          <p:cNvPr id="25" name="文本框 24"/>
          <p:cNvSpPr txBox="1"/>
          <p:nvPr>
            <p:custDataLst>
              <p:tags r:id="rId22"/>
            </p:custDataLst>
          </p:nvPr>
        </p:nvSpPr>
        <p:spPr>
          <a:xfrm>
            <a:off x="8719689" y="3311452"/>
            <a:ext cx="1465812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92000"/>
              </a:lnSpc>
            </a:pPr>
            <a:r>
              <a:rPr sz="42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50</a:t>
            </a:r>
            <a:r>
              <a:rPr sz="21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级</a:t>
            </a:r>
          </a:p>
        </p:txBody>
      </p:sp>
      <p:sp>
        <p:nvSpPr>
          <p:cNvPr id="26" name="文本框 25"/>
          <p:cNvSpPr txBox="1"/>
          <p:nvPr>
            <p:custDataLst>
              <p:tags r:id="rId23"/>
            </p:custDataLst>
          </p:nvPr>
        </p:nvSpPr>
        <p:spPr>
          <a:xfrm>
            <a:off x="8842925" y="3971477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目标等级</a:t>
            </a:r>
          </a:p>
        </p:txBody>
      </p:sp>
      <p:sp>
        <p:nvSpPr>
          <p:cNvPr id="27" name="任意多边形 26"/>
          <p:cNvSpPr/>
          <p:nvPr>
            <p:custDataLst>
              <p:tags r:id="rId24"/>
            </p:custDataLst>
          </p:nvPr>
        </p:nvSpPr>
        <p:spPr>
          <a:xfrm>
            <a:off x="571500" y="4649470"/>
            <a:ext cx="11049000" cy="1826895"/>
          </a:xfrm>
          <a:custGeom>
            <a:avLst/>
            <a:gdLst>
              <a:gd name="sw" fmla="*/ 1 w 17400"/>
              <a:gd name="sh" fmla="*/ 1 h 2876"/>
              <a:gd name="mins" fmla="min sw sh"/>
              <a:gd name="dsw" fmla="+- 0 sw mins"/>
              <a:gd name="dsh" fmla="+- 0 sh mins"/>
              <a:gd name="p0x0" fmla="*/ 120 w 17400"/>
              <a:gd name="p0y0" fmla="*/ 0 h 2876"/>
              <a:gd name="p0x1" fmla="*/ 17280 w 17400"/>
              <a:gd name="p0y1" fmla="*/ 0 h 2876"/>
              <a:gd name="p0x2" fmla="*/ 17346 w 17400"/>
              <a:gd name="p0y2" fmla="*/ 0 h 2876"/>
              <a:gd name="p0x3" fmla="*/ 17400 w 17400"/>
              <a:gd name="p0y3" fmla="*/ 53 h 2876"/>
              <a:gd name="p0x4" fmla="*/ 17400 w 17400"/>
              <a:gd name="p0y4" fmla="*/ 120 h 2876"/>
              <a:gd name="p0x5" fmla="*/ 17400 w 17400"/>
              <a:gd name="p0y5" fmla="*/ 2756 h 2876"/>
              <a:gd name="p0x6" fmla="*/ 17400 w 17400"/>
              <a:gd name="p0y6" fmla="*/ 2823 h 2876"/>
              <a:gd name="p0x7" fmla="*/ 17346 w 17400"/>
              <a:gd name="p0y7" fmla="*/ 2876 h 2876"/>
              <a:gd name="p0x8" fmla="*/ 17280 w 17400"/>
              <a:gd name="p0y8" fmla="*/ 2876 h 2876"/>
              <a:gd name="p0x9" fmla="*/ 120 w 17400"/>
              <a:gd name="p0y9" fmla="*/ 2876 h 2876"/>
              <a:gd name="p0x10" fmla="*/ 53 w 17400"/>
              <a:gd name="p0y10" fmla="*/ 2876 h 2876"/>
              <a:gd name="p0x11" fmla="*/ 0 w 17400"/>
              <a:gd name="p0y11" fmla="*/ 2823 h 2876"/>
              <a:gd name="p0x12" fmla="*/ 0 w 17400"/>
              <a:gd name="p0y12" fmla="*/ 2756 h 2876"/>
              <a:gd name="p0x13" fmla="*/ 0 w 17400"/>
              <a:gd name="p0y13" fmla="*/ 120 h 2876"/>
              <a:gd name="p0x14" fmla="*/ 0 w 17400"/>
              <a:gd name="p0y14" fmla="*/ 53 h 2876"/>
              <a:gd name="p0x15" fmla="*/ 53 w 17400"/>
              <a:gd name="p0y15" fmla="*/ 0 h 2876"/>
              <a:gd name="p0x16" fmla="*/ 120 w 17400"/>
              <a:gd name="p0y16" fmla="*/ 0 h 2876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2A5E"/>
          </a:solidFill>
          <a:ln>
            <a:noFill/>
          </a:ln>
          <a:effectLst>
            <a:outerShdw blurRad="57150" dist="19050" dir="5399999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25"/>
            </p:custDataLst>
          </p:nvPr>
        </p:nvSpPr>
        <p:spPr>
          <a:xfrm>
            <a:off x="762000" y="5405371"/>
            <a:ext cx="10668000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>
                <a:solidFill>
                  <a:srgbClr val="FFE8A0"/>
                </a:solidFill>
                <a:latin typeface="MiSans Normal" panose="00000500000000000000" charset="-122"/>
                <a:ea typeface="MiSans Normal" panose="00000500000000000000" charset="-122"/>
              </a:rPr>
              <a:t>重一次性投入，轻月度续费</a:t>
            </a:r>
            <a:r>
              <a:rPr lang="en-US">
                <a:solidFill>
                  <a:srgbClr val="D6CF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——</a:t>
            </a:r>
            <a:r>
              <a:rPr lang="zh-CN" altLang="en-US">
                <a:solidFill>
                  <a:srgbClr val="D6CF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以最低成本获取最大前期优势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5F0E8"/>
                </a:solidFill>
                <a:latin typeface="MiSans Demibold" panose="00000700000000000000" charset="-122"/>
                <a:ea typeface="MiSans Demibold" panose="00000700000000000000" charset="-122"/>
              </a:rPr>
              <a:t>微氪玩家选购优先级：按消费偏好匹配</a:t>
            </a: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156585" cy="5362575"/>
          </a:xfrm>
          <a:custGeom>
            <a:avLst/>
            <a:gdLst>
              <a:gd name="sw" fmla="*/ 1 w 4970"/>
              <a:gd name="sh" fmla="*/ 1 h 8445"/>
              <a:gd name="mins" fmla="min sw sh"/>
              <a:gd name="dsw" fmla="+- 0 sw mins"/>
              <a:gd name="dsh" fmla="+- 0 sh mins"/>
              <a:gd name="p0x0" fmla="*/ 120 w 4970"/>
              <a:gd name="p0y0" fmla="*/ 0 h 8445"/>
              <a:gd name="p0x1" fmla="*/ 4850 w 4970"/>
              <a:gd name="p0y1" fmla="*/ 0 h 8445"/>
              <a:gd name="p0x2" fmla="*/ 4917 w 4970"/>
              <a:gd name="p0y2" fmla="*/ 0 h 8445"/>
              <a:gd name="p0x3" fmla="*/ 4970 w 4970"/>
              <a:gd name="p0y3" fmla="*/ 53 h 8445"/>
              <a:gd name="p0x4" fmla="*/ 4970 w 4970"/>
              <a:gd name="p0y4" fmla="*/ 120 h 8445"/>
              <a:gd name="p0x5" fmla="*/ 4970 w 4970"/>
              <a:gd name="p0y5" fmla="*/ 8325 h 8445"/>
              <a:gd name="p0x6" fmla="*/ 4970 w 4970"/>
              <a:gd name="p0y6" fmla="*/ 8391 h 8445"/>
              <a:gd name="p0x7" fmla="*/ 4917 w 4970"/>
              <a:gd name="p0y7" fmla="*/ 8445 h 8445"/>
              <a:gd name="p0x8" fmla="*/ 4850 w 4970"/>
              <a:gd name="p0y8" fmla="*/ 8445 h 8445"/>
              <a:gd name="p0x9" fmla="*/ 120 w 4970"/>
              <a:gd name="p0y9" fmla="*/ 8445 h 8445"/>
              <a:gd name="p0x10" fmla="*/ 53 w 4970"/>
              <a:gd name="p0y10" fmla="*/ 8445 h 8445"/>
              <a:gd name="p0x11" fmla="*/ 0 w 4970"/>
              <a:gd name="p0y11" fmla="*/ 8391 h 8445"/>
              <a:gd name="p0x12" fmla="*/ 0 w 4970"/>
              <a:gd name="p0y12" fmla="*/ 8325 h 8445"/>
              <a:gd name="p0x13" fmla="*/ 0 w 4970"/>
              <a:gd name="p0y13" fmla="*/ 120 h 8445"/>
              <a:gd name="p0x14" fmla="*/ 0 w 4970"/>
              <a:gd name="p0y14" fmla="*/ 53 h 8445"/>
              <a:gd name="p0x15" fmla="*/ 53 w 4970"/>
              <a:gd name="p0y15" fmla="*/ 0 h 8445"/>
              <a:gd name="p0x16" fmla="*/ 120 w 4970"/>
              <a:gd name="p0y16" fmla="*/ 0 h 844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A2550"/>
          </a:solidFill>
          <a:ln w="9525" cmpd="sng">
            <a:solidFill>
              <a:srgbClr val="2A2A5A"/>
            </a:solidFill>
            <a:prstDash val="solid"/>
          </a:ln>
          <a:effectLst>
            <a:outerShdw blurRad="57150" dist="19050" dir="5399999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71525" y="1288732"/>
            <a:ext cx="276604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极限省型</a:t>
            </a:r>
            <a:r>
              <a:rPr lang="en-US" altLang="zh-CN"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· </a:t>
            </a:r>
            <a:r>
              <a:rPr lang="zh-CN" altLang="en-US"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仅首充</a:t>
            </a: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771525" y="171450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7B6FE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771525" y="28003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2A5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 descr="22d746f9-9236-11f1-a4a0-2e763dc2f26f"/>
          <p:cNvPicPr/>
          <p:nvPr>
            <p:custDataLst>
              <p:tags r:id="rId6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1"/>
              </a:ext>
            </a:extLst>
          </a:blip>
          <a:srcRect t="-31" b="31"/>
          <a:stretch>
            <a:fillRect/>
          </a:stretch>
        </p:blipFill>
        <p:spPr>
          <a:xfrm>
            <a:off x="857250" y="2886075"/>
            <a:ext cx="247650" cy="247650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1304925" y="2785186"/>
            <a:ext cx="1514332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月投入：</a:t>
            </a:r>
            <a:r>
              <a:rPr lang="en-US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0</a:t>
            </a:r>
            <a:r>
              <a:rPr lang="zh-CN" altLang="en-US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元</a:t>
            </a:r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1304925" y="3109036"/>
            <a:ext cx="1864071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350" dirty="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一次性</a:t>
            </a:r>
            <a:r>
              <a:rPr lang="en-US" altLang="zh-CN" sz="1350" dirty="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226</a:t>
            </a:r>
            <a:r>
              <a:rPr lang="zh-CN" altLang="en-US" sz="1350" dirty="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元后零月费</a:t>
            </a:r>
          </a:p>
        </p:txBody>
      </p:sp>
      <p:sp>
        <p:nvSpPr>
          <p:cNvPr id="12" name="任意多边形 11"/>
          <p:cNvSpPr/>
          <p:nvPr>
            <p:custDataLst>
              <p:tags r:id="rId9"/>
            </p:custDataLst>
          </p:nvPr>
        </p:nvSpPr>
        <p:spPr>
          <a:xfrm>
            <a:off x="771525" y="351282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2A5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2" descr="22d747c3-9236-11f1-a4a0-2e763dc2f26f"/>
          <p:cNvPicPr/>
          <p:nvPr>
            <p:custDataLst>
              <p:tags r:id="rId10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2"/>
              </a:ext>
            </a:extLst>
          </a:blip>
          <a:srcRect t="-19" b="19"/>
          <a:stretch>
            <a:fillRect/>
          </a:stretch>
        </p:blipFill>
        <p:spPr>
          <a:xfrm>
            <a:off x="857250" y="3598545"/>
            <a:ext cx="247650" cy="24765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1"/>
            </p:custDataLst>
          </p:nvPr>
        </p:nvSpPr>
        <p:spPr>
          <a:xfrm>
            <a:off x="1304925" y="3497628"/>
            <a:ext cx="2232641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推荐组合</a:t>
            </a:r>
          </a:p>
        </p:txBody>
      </p:sp>
      <p:sp>
        <p:nvSpPr>
          <p:cNvPr id="16" name="文本框 15"/>
          <p:cNvSpPr txBox="1"/>
          <p:nvPr>
            <p:custDataLst>
              <p:tags r:id="rId12"/>
            </p:custDataLst>
          </p:nvPr>
        </p:nvSpPr>
        <p:spPr>
          <a:xfrm>
            <a:off x="1304925" y="3821478"/>
            <a:ext cx="2232641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 dirty="0" err="1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</a:rPr>
              <a:t>仅购首充三档，跳过月费与新人礼包</a:t>
            </a:r>
            <a:endParaRPr sz="1350" dirty="0">
              <a:solidFill>
                <a:srgbClr val="B8B0A0"/>
              </a:solidFill>
              <a:latin typeface="MiSans Normal" panose="00000500000000000000" charset="-122"/>
              <a:ea typeface="MiSans Normal" panose="00000500000000000000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3"/>
            </p:custDataLst>
          </p:nvPr>
        </p:nvSpPr>
        <p:spPr>
          <a:xfrm>
            <a:off x="771525" y="44989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2A5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图片 17" descr="22d74943-9236-11f1-a4a0-2e763dc2f26f"/>
          <p:cNvPicPr/>
          <p:nvPr>
            <p:custDataLst>
              <p:tags r:id="rId14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3"/>
              </a:ext>
            </a:extLst>
          </a:blip>
          <a:srcRect t="-248" b="248"/>
          <a:stretch>
            <a:fillRect/>
          </a:stretch>
        </p:blipFill>
        <p:spPr>
          <a:xfrm>
            <a:off x="857250" y="4584700"/>
            <a:ext cx="247650" cy="247650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15"/>
            </p:custDataLst>
          </p:nvPr>
        </p:nvSpPr>
        <p:spPr>
          <a:xfrm>
            <a:off x="1304925" y="4484351"/>
            <a:ext cx="2232641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适合人群</a:t>
            </a:r>
          </a:p>
        </p:txBody>
      </p:sp>
      <p:sp>
        <p:nvSpPr>
          <p:cNvPr id="21" name="文本框 20"/>
          <p:cNvSpPr txBox="1"/>
          <p:nvPr>
            <p:custDataLst>
              <p:tags r:id="rId16"/>
            </p:custDataLst>
          </p:nvPr>
        </p:nvSpPr>
        <p:spPr>
          <a:xfrm>
            <a:off x="1304925" y="4808201"/>
            <a:ext cx="2232641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</a:rPr>
              <a:t>想花最少钱体验核心内容的玩家</a:t>
            </a:r>
          </a:p>
        </p:txBody>
      </p:sp>
      <p:sp>
        <p:nvSpPr>
          <p:cNvPr id="22" name="任意多边形 21"/>
          <p:cNvSpPr/>
          <p:nvPr>
            <p:custDataLst>
              <p:tags r:id="rId17"/>
            </p:custDataLst>
          </p:nvPr>
        </p:nvSpPr>
        <p:spPr>
          <a:xfrm>
            <a:off x="3989705" y="1109345"/>
            <a:ext cx="4211955" cy="5362575"/>
          </a:xfrm>
          <a:custGeom>
            <a:avLst/>
            <a:gdLst>
              <a:gd name="sw" fmla="*/ 1 w 6633"/>
              <a:gd name="sh" fmla="*/ 1 h 8445"/>
              <a:gd name="mins" fmla="min sw sh"/>
              <a:gd name="dsw" fmla="+- 0 sw mins"/>
              <a:gd name="dsh" fmla="+- 0 sh mins"/>
              <a:gd name="p0x0" fmla="*/ 120 w 6633"/>
              <a:gd name="p0y0" fmla="*/ 0 h 8445"/>
              <a:gd name="p0x1" fmla="*/ 6513 w 6633"/>
              <a:gd name="p0y1" fmla="*/ 0 h 8445"/>
              <a:gd name="p0x2" fmla="*/ 6579 w 6633"/>
              <a:gd name="p0y2" fmla="*/ 0 h 8445"/>
              <a:gd name="p0x3" fmla="*/ 6633 w 6633"/>
              <a:gd name="p0y3" fmla="*/ 53 h 8445"/>
              <a:gd name="p0x4" fmla="*/ 6633 w 6633"/>
              <a:gd name="p0y4" fmla="*/ 120 h 8445"/>
              <a:gd name="p0x5" fmla="*/ 6633 w 6633"/>
              <a:gd name="p0y5" fmla="*/ 8325 h 8445"/>
              <a:gd name="p0x6" fmla="*/ 6633 w 6633"/>
              <a:gd name="p0y6" fmla="*/ 8391 h 8445"/>
              <a:gd name="p0x7" fmla="*/ 6579 w 6633"/>
              <a:gd name="p0y7" fmla="*/ 8445 h 8445"/>
              <a:gd name="p0x8" fmla="*/ 6513 w 6633"/>
              <a:gd name="p0y8" fmla="*/ 8445 h 8445"/>
              <a:gd name="p0x9" fmla="*/ 120 w 6633"/>
              <a:gd name="p0y9" fmla="*/ 8445 h 8445"/>
              <a:gd name="p0x10" fmla="*/ 53 w 6633"/>
              <a:gd name="p0y10" fmla="*/ 8445 h 8445"/>
              <a:gd name="p0x11" fmla="*/ 0 w 6633"/>
              <a:gd name="p0y11" fmla="*/ 8391 h 8445"/>
              <a:gd name="p0x12" fmla="*/ 0 w 6633"/>
              <a:gd name="p0y12" fmla="*/ 8325 h 8445"/>
              <a:gd name="p0x13" fmla="*/ 0 w 6633"/>
              <a:gd name="p0y13" fmla="*/ 120 h 8445"/>
              <a:gd name="p0x14" fmla="*/ 0 w 6633"/>
              <a:gd name="p0y14" fmla="*/ 53 h 8445"/>
              <a:gd name="p0x15" fmla="*/ 53 w 6633"/>
              <a:gd name="p0y15" fmla="*/ 0 h 8445"/>
              <a:gd name="p0x16" fmla="*/ 120 w 6633"/>
              <a:gd name="p0y16" fmla="*/ 0 h 844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A2550"/>
          </a:solidFill>
          <a:ln w="9525" cmpd="sng">
            <a:solidFill>
              <a:srgbClr val="2A2A5A"/>
            </a:solidFill>
            <a:prstDash val="solid"/>
          </a:ln>
          <a:effectLst>
            <a:outerShdw blurRad="57150" dist="19050" dir="5399999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18"/>
            </p:custDataLst>
          </p:nvPr>
        </p:nvSpPr>
        <p:spPr>
          <a:xfrm>
            <a:off x="4185266" y="1288732"/>
            <a:ext cx="382145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稳定月卡型</a:t>
            </a:r>
            <a:r>
              <a:rPr lang="en-US" altLang="zh-CN"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· </a:t>
            </a:r>
            <a:r>
              <a:rPr lang="zh-CN" altLang="en-US"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首充</a:t>
            </a:r>
            <a:r>
              <a:rPr lang="en-US" altLang="zh-CN"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+</a:t>
            </a:r>
            <a:r>
              <a:rPr lang="zh-CN" altLang="en-US"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通行证</a:t>
            </a:r>
          </a:p>
        </p:txBody>
      </p:sp>
      <p:sp>
        <p:nvSpPr>
          <p:cNvPr id="24" name="任意多边形 23"/>
          <p:cNvSpPr/>
          <p:nvPr>
            <p:custDataLst>
              <p:tags r:id="rId19"/>
            </p:custDataLst>
          </p:nvPr>
        </p:nvSpPr>
        <p:spPr>
          <a:xfrm>
            <a:off x="4184650" y="171450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7B6FE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>
            <p:custDataLst>
              <p:tags r:id="rId20"/>
            </p:custDataLst>
          </p:nvPr>
        </p:nvSpPr>
        <p:spPr>
          <a:xfrm>
            <a:off x="4184650" y="266192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2A5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6" name="图片 25" descr="22d7492f-9236-11f1-a4a0-2e763dc2f26f"/>
          <p:cNvPicPr/>
          <p:nvPr>
            <p:custDataLst>
              <p:tags r:id="rId21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4"/>
              </a:ext>
            </a:extLst>
          </a:blip>
          <a:srcRect l="-248" t="-159" r="248" b="159"/>
          <a:stretch>
            <a:fillRect/>
          </a:stretch>
        </p:blipFill>
        <p:spPr>
          <a:xfrm>
            <a:off x="4270375" y="2747645"/>
            <a:ext cx="247650" cy="247650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22"/>
            </p:custDataLst>
          </p:nvPr>
        </p:nvSpPr>
        <p:spPr>
          <a:xfrm>
            <a:off x="4718666" y="2647074"/>
            <a:ext cx="202823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首月投入：</a:t>
            </a:r>
            <a:r>
              <a:rPr lang="en-US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326</a:t>
            </a:r>
            <a:r>
              <a:rPr lang="zh-CN" altLang="en-US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元</a:t>
            </a:r>
          </a:p>
        </p:txBody>
      </p:sp>
      <p:sp>
        <p:nvSpPr>
          <p:cNvPr id="29" name="文本框 28"/>
          <p:cNvSpPr txBox="1"/>
          <p:nvPr>
            <p:custDataLst>
              <p:tags r:id="rId23"/>
            </p:custDataLst>
          </p:nvPr>
        </p:nvSpPr>
        <p:spPr>
          <a:xfrm>
            <a:off x="4718666" y="2970924"/>
            <a:ext cx="330509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350" dirty="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首充</a:t>
            </a:r>
            <a:r>
              <a:rPr lang="en-US" altLang="zh-CN" sz="1350" dirty="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226 + </a:t>
            </a:r>
            <a:r>
              <a:rPr lang="zh-CN" altLang="en-US" sz="1350" dirty="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通行证</a:t>
            </a:r>
            <a:r>
              <a:rPr lang="en-US" altLang="zh-CN" sz="1350" dirty="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128</a:t>
            </a:r>
            <a:r>
              <a:rPr lang="zh-CN" altLang="en-US" sz="1350" dirty="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，后续</a:t>
            </a:r>
            <a:r>
              <a:rPr lang="en-US" altLang="en-US" sz="1350" b="1" dirty="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128</a:t>
            </a:r>
            <a:r>
              <a:rPr lang="zh-CN" altLang="en-US" sz="1350" b="1" dirty="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元</a:t>
            </a:r>
            <a:r>
              <a:rPr lang="en-US" altLang="zh-CN" sz="1350" b="1" dirty="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/</a:t>
            </a:r>
            <a:r>
              <a:rPr lang="zh-CN" altLang="en-US" sz="1350" b="1" dirty="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月</a:t>
            </a:r>
          </a:p>
        </p:txBody>
      </p:sp>
      <p:sp>
        <p:nvSpPr>
          <p:cNvPr id="30" name="任意多边形 29"/>
          <p:cNvSpPr/>
          <p:nvPr>
            <p:custDataLst>
              <p:tags r:id="rId24"/>
            </p:custDataLst>
          </p:nvPr>
        </p:nvSpPr>
        <p:spPr>
          <a:xfrm>
            <a:off x="4184650" y="337439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2A5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1" name="图片 30" descr="22d74932-9236-11f1-a4a0-2e763dc2f26f"/>
          <p:cNvPicPr/>
          <p:nvPr>
            <p:custDataLst>
              <p:tags r:id="rId25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5"/>
              </a:ext>
            </a:extLst>
          </a:blip>
          <a:srcRect l="-248" t="-147" r="248" b="147"/>
          <a:stretch>
            <a:fillRect/>
          </a:stretch>
        </p:blipFill>
        <p:spPr>
          <a:xfrm>
            <a:off x="4270375" y="3460115"/>
            <a:ext cx="247650" cy="247650"/>
          </a:xfrm>
          <a:prstGeom prst="rect">
            <a:avLst/>
          </a:prstGeom>
        </p:spPr>
      </p:pic>
      <p:sp>
        <p:nvSpPr>
          <p:cNvPr id="33" name="文本框 32"/>
          <p:cNvSpPr txBox="1"/>
          <p:nvPr>
            <p:custDataLst>
              <p:tags r:id="rId26"/>
            </p:custDataLst>
          </p:nvPr>
        </p:nvSpPr>
        <p:spPr>
          <a:xfrm>
            <a:off x="4718666" y="3359515"/>
            <a:ext cx="210443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推荐组合</a:t>
            </a:r>
          </a:p>
        </p:txBody>
      </p:sp>
      <p:sp>
        <p:nvSpPr>
          <p:cNvPr id="34" name="文本框 33"/>
          <p:cNvSpPr txBox="1"/>
          <p:nvPr>
            <p:custDataLst>
              <p:tags r:id="rId27"/>
            </p:custDataLst>
          </p:nvPr>
        </p:nvSpPr>
        <p:spPr>
          <a:xfrm>
            <a:off x="4718666" y="3683365"/>
            <a:ext cx="227588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首充三档</a:t>
            </a:r>
            <a:r>
              <a:rPr lang="en-US" altLang="zh-CN" sz="135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+ </a:t>
            </a:r>
            <a:r>
              <a:rPr lang="zh-CN" altLang="en-US" sz="135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每月时装通行证</a:t>
            </a:r>
          </a:p>
        </p:txBody>
      </p:sp>
      <p:sp>
        <p:nvSpPr>
          <p:cNvPr id="35" name="任意多边形 34"/>
          <p:cNvSpPr/>
          <p:nvPr>
            <p:custDataLst>
              <p:tags r:id="rId28"/>
            </p:custDataLst>
          </p:nvPr>
        </p:nvSpPr>
        <p:spPr>
          <a:xfrm>
            <a:off x="4184650" y="408686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2A5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6" name="图片 35" descr="22d74ac9-9236-11f1-a4a0-2e763dc2f26f"/>
          <p:cNvPicPr/>
          <p:nvPr>
            <p:custDataLst>
              <p:tags r:id="rId29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6"/>
              </a:ext>
            </a:extLst>
          </a:blip>
          <a:srcRect l="-248" t="-136" r="248" b="136"/>
          <a:stretch>
            <a:fillRect/>
          </a:stretch>
        </p:blipFill>
        <p:spPr>
          <a:xfrm>
            <a:off x="4270375" y="4172585"/>
            <a:ext cx="247650" cy="247650"/>
          </a:xfrm>
          <a:prstGeom prst="rect">
            <a:avLst/>
          </a:prstGeom>
        </p:spPr>
      </p:pic>
      <p:sp>
        <p:nvSpPr>
          <p:cNvPr id="38" name="文本框 37"/>
          <p:cNvSpPr txBox="1"/>
          <p:nvPr>
            <p:custDataLst>
              <p:tags r:id="rId30"/>
            </p:custDataLst>
          </p:nvPr>
        </p:nvSpPr>
        <p:spPr>
          <a:xfrm>
            <a:off x="4718666" y="4071956"/>
            <a:ext cx="257182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适合人群</a:t>
            </a:r>
          </a:p>
        </p:txBody>
      </p:sp>
      <p:sp>
        <p:nvSpPr>
          <p:cNvPr id="39" name="文本框 38"/>
          <p:cNvSpPr txBox="1"/>
          <p:nvPr>
            <p:custDataLst>
              <p:tags r:id="rId31"/>
            </p:custDataLst>
          </p:nvPr>
        </p:nvSpPr>
        <p:spPr>
          <a:xfrm>
            <a:off x="4718666" y="4395806"/>
            <a:ext cx="27432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</a:rPr>
              <a:t>追求稳定资源产出的月度活跃玩家</a:t>
            </a:r>
          </a:p>
        </p:txBody>
      </p:sp>
      <p:grpSp>
        <p:nvGrpSpPr>
          <p:cNvPr id="62" name="组合 61"/>
          <p:cNvGrpSpPr/>
          <p:nvPr/>
        </p:nvGrpSpPr>
        <p:grpSpPr>
          <a:xfrm>
            <a:off x="4184650" y="5604510"/>
            <a:ext cx="3821430" cy="671830"/>
            <a:chOff x="6590" y="8826"/>
            <a:chExt cx="6018" cy="1058"/>
          </a:xfrm>
        </p:grpSpPr>
        <p:sp>
          <p:nvSpPr>
            <p:cNvPr id="40" name="任意多边形 39"/>
            <p:cNvSpPr/>
            <p:nvPr>
              <p:custDataLst>
                <p:tags r:id="rId48"/>
              </p:custDataLst>
            </p:nvPr>
          </p:nvSpPr>
          <p:spPr>
            <a:xfrm>
              <a:off x="6590" y="8826"/>
              <a:ext cx="6019" cy="1058"/>
            </a:xfrm>
            <a:custGeom>
              <a:avLst/>
              <a:gdLst>
                <a:gd name="sw" fmla="*/ 1 w 6018"/>
                <a:gd name="sh" fmla="*/ 1 h 1058"/>
                <a:gd name="mins" fmla="min sw sh"/>
                <a:gd name="dsw" fmla="+- 0 sw mins"/>
                <a:gd name="dsh" fmla="+- 0 sh mins"/>
                <a:gd name="p0x0" fmla="*/ 0 w 6018"/>
                <a:gd name="p0y0" fmla="*/ 0 h 1058"/>
                <a:gd name="p0x1" fmla="*/ 6018 w 6018"/>
                <a:gd name="p0y1" fmla="*/ 0 h 1058"/>
                <a:gd name="p0x2" fmla="*/ 6018 w 6018"/>
                <a:gd name="p0y2" fmla="*/ 1058 h 1058"/>
                <a:gd name="p0x3" fmla="*/ 0 w 6018"/>
                <a:gd name="p0y3" fmla="*/ 1058 h 1058"/>
                <a:gd name="p0x4" fmla="*/ 0 w 6018"/>
                <a:gd name="p0y4" fmla="*/ 0 h 1058"/>
              </a:gdLst>
              <a:ahLst/>
              <a:cxnLst/>
              <a:rect l="0" t="0" r="0" b="0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任意多边形 40"/>
            <p:cNvSpPr/>
            <p:nvPr>
              <p:custDataLst>
                <p:tags r:id="rId49"/>
              </p:custDataLst>
            </p:nvPr>
          </p:nvSpPr>
          <p:spPr>
            <a:xfrm>
              <a:off x="6590" y="8826"/>
              <a:ext cx="6019" cy="15"/>
            </a:xfrm>
            <a:custGeom>
              <a:avLst/>
              <a:gdLst>
                <a:gd name="sw" fmla="*/ 1 w 6018"/>
                <a:gd name="sh" fmla="*/ 1 h 15"/>
                <a:gd name="mins" fmla="min sw sh"/>
                <a:gd name="dsw" fmla="+- 0 sw mins"/>
                <a:gd name="dsh" fmla="+- 0 sh mins"/>
                <a:gd name="p0x0" fmla="*/ 0 w 6018"/>
                <a:gd name="p0y0" fmla="*/ 0 h 15"/>
                <a:gd name="p0x1" fmla="*/ 6018 w 6018"/>
                <a:gd name="p0y1" fmla="*/ 0 h 15"/>
                <a:gd name="p0x2" fmla="*/ 6018 w 6018"/>
                <a:gd name="p0y2" fmla="*/ 15 h 15"/>
                <a:gd name="p0x3" fmla="*/ 0 w 6018"/>
                <a:gd name="p0y3" fmla="*/ 15 h 15"/>
                <a:gd name="p0x4" fmla="*/ 0 w 6018"/>
                <a:gd name="p0y4" fmla="*/ 0 h 15"/>
              </a:gdLst>
              <a:ahLst/>
              <a:cxnLst/>
              <a:rect l="0" t="0" r="0" b="0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2A2A5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3" name="文本框 42"/>
          <p:cNvSpPr txBox="1"/>
          <p:nvPr>
            <p:custDataLst>
              <p:tags r:id="rId32"/>
            </p:custDataLst>
          </p:nvPr>
        </p:nvSpPr>
        <p:spPr>
          <a:xfrm>
            <a:off x="4267867" y="5713152"/>
            <a:ext cx="3656267" cy="5714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>
              <a:lnSpc>
                <a:spcPct val="133000"/>
              </a:lnSpc>
            </a:pPr>
            <a:r>
              <a:rPr lang="zh-CN" altLang="en-US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消费偏好决定投入节奏，但</a:t>
            </a:r>
            <a:r>
              <a:rPr lang="en-US" altLang="zh-CN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首充三档是所有微氪玩家的共同底线</a:t>
            </a:r>
          </a:p>
        </p:txBody>
      </p:sp>
      <p:sp>
        <p:nvSpPr>
          <p:cNvPr id="44" name="任意多边形 43"/>
          <p:cNvSpPr/>
          <p:nvPr>
            <p:custDataLst>
              <p:tags r:id="rId33"/>
            </p:custDataLst>
          </p:nvPr>
        </p:nvSpPr>
        <p:spPr>
          <a:xfrm>
            <a:off x="8458835" y="1109345"/>
            <a:ext cx="3156585" cy="5362575"/>
          </a:xfrm>
          <a:custGeom>
            <a:avLst/>
            <a:gdLst>
              <a:gd name="sw" fmla="*/ 1 w 4970"/>
              <a:gd name="sh" fmla="*/ 1 h 8445"/>
              <a:gd name="mins" fmla="min sw sh"/>
              <a:gd name="dsw" fmla="+- 0 sw mins"/>
              <a:gd name="dsh" fmla="+- 0 sh mins"/>
              <a:gd name="p0x0" fmla="*/ 120 w 4970"/>
              <a:gd name="p0y0" fmla="*/ 0 h 8445"/>
              <a:gd name="p0x1" fmla="*/ 4850 w 4970"/>
              <a:gd name="p0y1" fmla="*/ 0 h 8445"/>
              <a:gd name="p0x2" fmla="*/ 4917 w 4970"/>
              <a:gd name="p0y2" fmla="*/ 0 h 8445"/>
              <a:gd name="p0x3" fmla="*/ 4970 w 4970"/>
              <a:gd name="p0y3" fmla="*/ 53 h 8445"/>
              <a:gd name="p0x4" fmla="*/ 4970 w 4970"/>
              <a:gd name="p0y4" fmla="*/ 120 h 8445"/>
              <a:gd name="p0x5" fmla="*/ 4970 w 4970"/>
              <a:gd name="p0y5" fmla="*/ 8325 h 8445"/>
              <a:gd name="p0x6" fmla="*/ 4970 w 4970"/>
              <a:gd name="p0y6" fmla="*/ 8391 h 8445"/>
              <a:gd name="p0x7" fmla="*/ 4917 w 4970"/>
              <a:gd name="p0y7" fmla="*/ 8445 h 8445"/>
              <a:gd name="p0x8" fmla="*/ 4850 w 4970"/>
              <a:gd name="p0y8" fmla="*/ 8445 h 8445"/>
              <a:gd name="p0x9" fmla="*/ 120 w 4970"/>
              <a:gd name="p0y9" fmla="*/ 8445 h 8445"/>
              <a:gd name="p0x10" fmla="*/ 53 w 4970"/>
              <a:gd name="p0y10" fmla="*/ 8445 h 8445"/>
              <a:gd name="p0x11" fmla="*/ 0 w 4970"/>
              <a:gd name="p0y11" fmla="*/ 8391 h 8445"/>
              <a:gd name="p0x12" fmla="*/ 0 w 4970"/>
              <a:gd name="p0y12" fmla="*/ 8325 h 8445"/>
              <a:gd name="p0x13" fmla="*/ 0 w 4970"/>
              <a:gd name="p0y13" fmla="*/ 120 h 8445"/>
              <a:gd name="p0x14" fmla="*/ 0 w 4970"/>
              <a:gd name="p0y14" fmla="*/ 53 h 8445"/>
              <a:gd name="p0x15" fmla="*/ 53 w 4970"/>
              <a:gd name="p0y15" fmla="*/ 0 h 8445"/>
              <a:gd name="p0x16" fmla="*/ 120 w 4970"/>
              <a:gd name="p0y16" fmla="*/ 0 h 844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A2550"/>
          </a:solidFill>
          <a:ln w="9525" cmpd="sng">
            <a:solidFill>
              <a:srgbClr val="2A2A5A"/>
            </a:solidFill>
            <a:prstDash val="solid"/>
          </a:ln>
          <a:effectLst>
            <a:outerShdw blurRad="57150" dist="19050" dir="5399999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文本框 44"/>
          <p:cNvSpPr txBox="1"/>
          <p:nvPr>
            <p:custDataLst>
              <p:tags r:id="rId34"/>
            </p:custDataLst>
          </p:nvPr>
        </p:nvSpPr>
        <p:spPr>
          <a:xfrm>
            <a:off x="8654434" y="1288732"/>
            <a:ext cx="2766041" cy="6991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全量拉满型</a:t>
            </a:r>
            <a:r>
              <a:rPr lang="en-US" altLang="zh-CN"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· </a:t>
            </a:r>
            <a:r>
              <a:rPr lang="zh-CN" altLang="en-US"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一次性投入拉满</a:t>
            </a:r>
          </a:p>
        </p:txBody>
      </p:sp>
      <p:sp>
        <p:nvSpPr>
          <p:cNvPr id="46" name="任意多边形 45"/>
          <p:cNvSpPr/>
          <p:nvPr>
            <p:custDataLst>
              <p:tags r:id="rId35"/>
            </p:custDataLst>
          </p:nvPr>
        </p:nvSpPr>
        <p:spPr>
          <a:xfrm>
            <a:off x="8654415" y="2047875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7B6FE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任意多边形 46"/>
          <p:cNvSpPr/>
          <p:nvPr>
            <p:custDataLst>
              <p:tags r:id="rId36"/>
            </p:custDataLst>
          </p:nvPr>
        </p:nvSpPr>
        <p:spPr>
          <a:xfrm>
            <a:off x="8654415" y="296672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2A5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8" name="图片 47" descr="22d74bbf-9236-11f1-a4a0-2e763dc2f26f"/>
          <p:cNvPicPr/>
          <p:nvPr>
            <p:custDataLst>
              <p:tags r:id="rId37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7"/>
              </a:ext>
            </a:extLst>
          </a:blip>
          <a:srcRect l="-7" t="-159" r="7" b="159"/>
          <a:stretch>
            <a:fillRect/>
          </a:stretch>
        </p:blipFill>
        <p:spPr>
          <a:xfrm>
            <a:off x="8740140" y="3052445"/>
            <a:ext cx="247650" cy="247650"/>
          </a:xfrm>
          <a:prstGeom prst="rect">
            <a:avLst/>
          </a:prstGeom>
        </p:spPr>
      </p:pic>
      <p:sp>
        <p:nvSpPr>
          <p:cNvPr id="50" name="文本框 49"/>
          <p:cNvSpPr txBox="1"/>
          <p:nvPr>
            <p:custDataLst>
              <p:tags r:id="rId38"/>
            </p:custDataLst>
          </p:nvPr>
        </p:nvSpPr>
        <p:spPr>
          <a:xfrm>
            <a:off x="9187834" y="2951874"/>
            <a:ext cx="202823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首月投入：</a:t>
            </a:r>
            <a:r>
              <a:rPr lang="en-US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356</a:t>
            </a:r>
            <a:r>
              <a:rPr lang="zh-CN" altLang="en-US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元</a:t>
            </a:r>
          </a:p>
        </p:txBody>
      </p:sp>
      <p:sp>
        <p:nvSpPr>
          <p:cNvPr id="51" name="文本框 50"/>
          <p:cNvSpPr txBox="1"/>
          <p:nvPr>
            <p:custDataLst>
              <p:tags r:id="rId39"/>
            </p:custDataLst>
          </p:nvPr>
        </p:nvSpPr>
        <p:spPr>
          <a:xfrm>
            <a:off x="9187834" y="3275724"/>
            <a:ext cx="1244651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</a:rPr>
              <a:t>后续</a:t>
            </a:r>
            <a:r>
              <a:rPr lang="en-US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128</a:t>
            </a:r>
            <a:r>
              <a:rPr lang="zh-CN" altLang="en-US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元</a:t>
            </a:r>
            <a:r>
              <a:rPr lang="en-US" altLang="zh-CN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/</a:t>
            </a:r>
            <a:r>
              <a:rPr lang="zh-CN" altLang="en-US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月</a:t>
            </a:r>
          </a:p>
        </p:txBody>
      </p:sp>
      <p:sp>
        <p:nvSpPr>
          <p:cNvPr id="52" name="任意多边形 51"/>
          <p:cNvSpPr/>
          <p:nvPr>
            <p:custDataLst>
              <p:tags r:id="rId40"/>
            </p:custDataLst>
          </p:nvPr>
        </p:nvSpPr>
        <p:spPr>
          <a:xfrm>
            <a:off x="8654415" y="367919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2A5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3" name="图片 52" descr="22d74bb8-9236-11f1-a4a0-2e763dc2f26f"/>
          <p:cNvPicPr/>
          <p:nvPr>
            <p:custDataLst>
              <p:tags r:id="rId41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8"/>
              </a:ext>
            </a:extLst>
          </a:blip>
          <a:srcRect l="-7" t="-147" r="7" b="147"/>
          <a:stretch>
            <a:fillRect/>
          </a:stretch>
        </p:blipFill>
        <p:spPr>
          <a:xfrm>
            <a:off x="8740140" y="3764915"/>
            <a:ext cx="247650" cy="247650"/>
          </a:xfrm>
          <a:prstGeom prst="rect">
            <a:avLst/>
          </a:prstGeom>
        </p:spPr>
      </p:pic>
      <p:sp>
        <p:nvSpPr>
          <p:cNvPr id="55" name="文本框 54"/>
          <p:cNvSpPr txBox="1"/>
          <p:nvPr>
            <p:custDataLst>
              <p:tags r:id="rId42"/>
            </p:custDataLst>
          </p:nvPr>
        </p:nvSpPr>
        <p:spPr>
          <a:xfrm>
            <a:off x="9187834" y="3664315"/>
            <a:ext cx="2232641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推荐组合</a:t>
            </a:r>
          </a:p>
        </p:txBody>
      </p:sp>
      <p:sp>
        <p:nvSpPr>
          <p:cNvPr id="56" name="文本框 55"/>
          <p:cNvSpPr txBox="1"/>
          <p:nvPr>
            <p:custDataLst>
              <p:tags r:id="rId43"/>
            </p:custDataLst>
          </p:nvPr>
        </p:nvSpPr>
        <p:spPr>
          <a:xfrm>
            <a:off x="9187834" y="3988165"/>
            <a:ext cx="2232641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首充三档</a:t>
            </a:r>
            <a:r>
              <a:rPr lang="en-US" altLang="zh-CN" sz="135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+ </a:t>
            </a:r>
            <a:r>
              <a:rPr lang="zh-CN" altLang="en-US" sz="135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新人礼包</a:t>
            </a:r>
            <a:r>
              <a:rPr lang="en-US" altLang="zh-CN" sz="135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+ </a:t>
            </a:r>
            <a:r>
              <a:rPr lang="zh-CN" altLang="en-US" sz="135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时装通行证</a:t>
            </a:r>
          </a:p>
        </p:txBody>
      </p:sp>
      <p:sp>
        <p:nvSpPr>
          <p:cNvPr id="57" name="任意多边形 56"/>
          <p:cNvSpPr/>
          <p:nvPr>
            <p:custDataLst>
              <p:tags r:id="rId44"/>
            </p:custDataLst>
          </p:nvPr>
        </p:nvSpPr>
        <p:spPr>
          <a:xfrm>
            <a:off x="8654415" y="466598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2A5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8" name="图片 57" descr="22d74caf-9236-11f1-a4a0-2e763dc2f26f"/>
          <p:cNvPicPr/>
          <p:nvPr>
            <p:custDataLst>
              <p:tags r:id="rId45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9"/>
              </a:ext>
            </a:extLst>
          </a:blip>
          <a:srcRect l="-7" t="-120" r="7" b="120"/>
          <a:stretch>
            <a:fillRect/>
          </a:stretch>
        </p:blipFill>
        <p:spPr>
          <a:xfrm>
            <a:off x="8740140" y="4751705"/>
            <a:ext cx="247650" cy="247650"/>
          </a:xfrm>
          <a:prstGeom prst="rect">
            <a:avLst/>
          </a:prstGeom>
        </p:spPr>
      </p:pic>
      <p:sp>
        <p:nvSpPr>
          <p:cNvPr id="60" name="文本框 59"/>
          <p:cNvSpPr txBox="1"/>
          <p:nvPr>
            <p:custDataLst>
              <p:tags r:id="rId46"/>
            </p:custDataLst>
          </p:nvPr>
        </p:nvSpPr>
        <p:spPr>
          <a:xfrm>
            <a:off x="9187834" y="4651039"/>
            <a:ext cx="2232641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适合人群</a:t>
            </a:r>
          </a:p>
        </p:txBody>
      </p:sp>
      <p:sp>
        <p:nvSpPr>
          <p:cNvPr id="61" name="文本框 60"/>
          <p:cNvSpPr txBox="1"/>
          <p:nvPr>
            <p:custDataLst>
              <p:tags r:id="rId47"/>
            </p:custDataLst>
          </p:nvPr>
        </p:nvSpPr>
        <p:spPr>
          <a:xfrm>
            <a:off x="9187834" y="4974889"/>
            <a:ext cx="2232641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B8B0A0"/>
                </a:solidFill>
                <a:latin typeface="MiSans Normal" panose="00000500000000000000" charset="-122"/>
                <a:ea typeface="MiSans Normal" panose="00000500000000000000" charset="-122"/>
              </a:rPr>
              <a:t>不想错过任何高性价比道具的完整性偏好玩家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>
            <p:custDataLst>
              <p:tags r:id="rId1"/>
            </p:custDataLst>
          </p:nvPr>
        </p:nvSpPr>
        <p:spPr>
          <a:xfrm>
            <a:off x="809625" y="1640681"/>
            <a:ext cx="1048569" cy="1762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r>
              <a:rPr sz="1050" b="1" spc="315">
                <a:solidFill>
                  <a:srgbClr val="7B6FE0"/>
                </a:solidFill>
                <a:latin typeface="MiSans Demibold" panose="00000700000000000000" charset="-122"/>
                <a:ea typeface="MiSans Demibold" panose="00000700000000000000" charset="-122"/>
              </a:rPr>
              <a:t>CHAPTER</a:t>
            </a:r>
          </a:p>
        </p:txBody>
      </p:sp>
      <p:sp>
        <p:nvSpPr>
          <p:cNvPr id="11" name="文本框 10"/>
          <p:cNvSpPr txBox="1"/>
          <p:nvPr>
            <p:custDataLst>
              <p:tags r:id="rId2"/>
            </p:custDataLst>
          </p:nvPr>
        </p:nvSpPr>
        <p:spPr>
          <a:xfrm>
            <a:off x="666750" y="3537109"/>
            <a:ext cx="26670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4200" b="1">
                <a:solidFill>
                  <a:srgbClr val="F5F0E8"/>
                </a:solidFill>
                <a:latin typeface="MiSans Demibold" panose="00000700000000000000" charset="-122"/>
                <a:ea typeface="MiSans Demibold" panose="00000700000000000000" charset="-122"/>
              </a:rPr>
              <a:t>中氪档位</a:t>
            </a:r>
          </a:p>
        </p:txBody>
      </p:sp>
      <p:sp>
        <p:nvSpPr>
          <p:cNvPr id="13" name="矩形 12"/>
          <p:cNvSpPr/>
          <p:nvPr>
            <p:custDataLst>
              <p:tags r:id="rId3"/>
            </p:custDataLst>
          </p:nvPr>
        </p:nvSpPr>
        <p:spPr>
          <a:xfrm>
            <a:off x="666750" y="5207635"/>
            <a:ext cx="3676015" cy="9525"/>
          </a:xfrm>
          <a:prstGeom prst="rect">
            <a:avLst/>
          </a:prstGeom>
          <a:solidFill>
            <a:srgbClr val="3A3A7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4"/>
            </p:custDataLst>
          </p:nvPr>
        </p:nvSpPr>
        <p:spPr>
          <a:xfrm>
            <a:off x="666750" y="4526756"/>
            <a:ext cx="3771529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zh-CN" altLang="en-US" sz="1500" spc="3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四大养成线全面推进，战力稳居前</a:t>
            </a:r>
            <a:r>
              <a:rPr lang="en-US" altLang="zh-CN" sz="1500" spc="3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20%</a:t>
            </a:r>
          </a:p>
          <a:p>
            <a:pPr algn="l">
              <a:lnSpc>
                <a:spcPct val="104000"/>
              </a:lnSpc>
            </a:pPr>
            <a:r>
              <a:rPr lang="zh-CN" altLang="zh-CN" sz="1500" spc="3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月投入</a:t>
            </a:r>
            <a:r>
              <a:rPr lang="en-US" altLang="zh-CN" sz="1500" spc="3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300-2000</a:t>
            </a:r>
            <a:r>
              <a:rPr lang="zh-CN" altLang="en-US" sz="1500" spc="3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元，核心玩法体验无短板</a:t>
            </a:r>
          </a:p>
        </p:txBody>
      </p:sp>
      <p:sp>
        <p:nvSpPr>
          <p:cNvPr id="6" name="矩形 5"/>
          <p:cNvSpPr/>
          <p:nvPr>
            <p:custDataLst>
              <p:tags r:id="rId5"/>
            </p:custDataLst>
          </p:nvPr>
        </p:nvSpPr>
        <p:spPr>
          <a:xfrm rot="2700000">
            <a:off x="666115" y="1704975"/>
            <a:ext cx="48260" cy="47625"/>
          </a:xfrm>
          <a:prstGeom prst="rect">
            <a:avLst/>
          </a:prstGeom>
          <a:solidFill>
            <a:srgbClr val="7B6FE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>
            <p:custDataLst>
              <p:tags r:id="rId6"/>
            </p:custDataLst>
          </p:nvPr>
        </p:nvSpPr>
        <p:spPr>
          <a:xfrm>
            <a:off x="1819910" y="1724025"/>
            <a:ext cx="228600" cy="9525"/>
          </a:xfrm>
          <a:prstGeom prst="rect">
            <a:avLst/>
          </a:prstGeom>
          <a:solidFill>
            <a:srgbClr val="7B6FE0">
              <a:alpha val="50001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666750" y="2088356"/>
            <a:ext cx="2569521" cy="1281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83000"/>
              </a:lnSpc>
            </a:pPr>
            <a:r>
              <a:rPr sz="9000" b="1">
                <a:solidFill>
                  <a:srgbClr val="7B6FE0">
                    <a:alpha val="35000"/>
                  </a:srgbClr>
                </a:solidFill>
                <a:latin typeface="MiSans Demibold" panose="00000700000000000000" charset="-122"/>
                <a:ea typeface="MiSans Demibold" panose="00000700000000000000" charset="-122"/>
              </a:rPr>
              <a:t>02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/>
      </p:transition>
    </mc:Choice>
    <mc:Fallback xmlns="">
      <p:transition spd="slow">
        <p:wip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5F0E8"/>
                </a:solidFill>
                <a:latin typeface="MiSans Demibold" panose="00000700000000000000" charset="-122"/>
                <a:ea typeface="MiSans Demibold" panose="00000700000000000000" charset="-122"/>
              </a:rPr>
              <a:t>全量通行证：四大养成线全面覆盖</a:t>
            </a:r>
          </a:p>
        </p:txBody>
      </p:sp>
      <p:pic>
        <p:nvPicPr>
          <p:cNvPr id="4" name="图片 3" descr="80346443-9236-11f1-b30c-4ec0b28c4dd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9"/>
          <a:srcRect l="1120" r="1136"/>
          <a:stretch>
            <a:fillRect/>
          </a:stretch>
        </p:blipFill>
        <p:spPr>
          <a:xfrm>
            <a:off x="571500" y="1104912"/>
            <a:ext cx="3773170" cy="5372076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942" h="8460">
                <a:moveTo>
                  <a:pt x="120" y="0"/>
                </a:moveTo>
                <a:lnTo>
                  <a:pt x="5822" y="0"/>
                </a:lnTo>
                <a:cubicBezTo>
                  <a:pt x="5888" y="0"/>
                  <a:pt x="5942" y="54"/>
                  <a:pt x="5942" y="120"/>
                </a:cubicBezTo>
                <a:lnTo>
                  <a:pt x="5942" y="8340"/>
                </a:lnTo>
                <a:cubicBezTo>
                  <a:pt x="5942" y="8406"/>
                  <a:pt x="5888" y="8460"/>
                  <a:pt x="5822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7227236" y="1178243"/>
            <a:ext cx="2387508" cy="74390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92000"/>
              </a:lnSpc>
            </a:pPr>
            <a:r>
              <a:rPr sz="4800" b="1">
                <a:solidFill>
                  <a:srgbClr val="7B6FE0"/>
                </a:solidFill>
                <a:latin typeface="MiSans Normal" panose="00000500000000000000" charset="-122"/>
                <a:ea typeface="MiSans Normal" panose="00000500000000000000" charset="-122"/>
              </a:rPr>
              <a:t>512</a:t>
            </a:r>
            <a:r>
              <a:rPr lang="zh-CN" sz="2100" b="1">
                <a:solidFill>
                  <a:srgbClr val="7B6FE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元</a:t>
            </a:r>
            <a:r>
              <a:rPr lang="en-US" altLang="zh-CN" sz="2100" b="1">
                <a:solidFill>
                  <a:srgbClr val="7B6FE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/</a:t>
            </a:r>
            <a:r>
              <a:rPr lang="zh-CN" altLang="en-US" sz="2100" b="1">
                <a:solidFill>
                  <a:srgbClr val="7B6FE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月</a:t>
            </a:r>
          </a:p>
        </p:txBody>
      </p:sp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>
            <a:off x="7344594" y="1927841"/>
            <a:ext cx="17145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覆盖四大核心养成线</a:t>
            </a:r>
          </a:p>
        </p:txBody>
      </p:sp>
      <p:sp>
        <p:nvSpPr>
          <p:cNvPr id="9" name="任意多边形 8"/>
          <p:cNvSpPr/>
          <p:nvPr>
            <p:custDataLst>
              <p:tags r:id="rId5"/>
            </p:custDataLst>
          </p:nvPr>
        </p:nvSpPr>
        <p:spPr>
          <a:xfrm>
            <a:off x="4616450" y="2465705"/>
            <a:ext cx="6998970" cy="2068830"/>
          </a:xfrm>
          <a:custGeom>
            <a:avLst/>
            <a:gdLst>
              <a:gd name="sw" fmla="*/ 1 w 11021"/>
              <a:gd name="sh" fmla="*/ 1 h 3258"/>
              <a:gd name="mins" fmla="min sw sh"/>
              <a:gd name="dsw" fmla="+- 0 sw mins"/>
              <a:gd name="dsh" fmla="+- 0 sh mins"/>
              <a:gd name="p0x0" fmla="*/ 120 w 11021"/>
              <a:gd name="p0y0" fmla="*/ 0 h 3258"/>
              <a:gd name="p0x1" fmla="*/ 10901 w 11021"/>
              <a:gd name="p0y1" fmla="*/ 0 h 3258"/>
              <a:gd name="p0x2" fmla="*/ 10968 w 11021"/>
              <a:gd name="p0y2" fmla="*/ 0 h 3258"/>
              <a:gd name="p0x3" fmla="*/ 11021 w 11021"/>
              <a:gd name="p0y3" fmla="*/ 53 h 3258"/>
              <a:gd name="p0x4" fmla="*/ 11021 w 11021"/>
              <a:gd name="p0y4" fmla="*/ 120 h 3258"/>
              <a:gd name="p0x5" fmla="*/ 11021 w 11021"/>
              <a:gd name="p0y5" fmla="*/ 3138 h 3258"/>
              <a:gd name="p0x6" fmla="*/ 11021 w 11021"/>
              <a:gd name="p0y6" fmla="*/ 3204 h 3258"/>
              <a:gd name="p0x7" fmla="*/ 10968 w 11021"/>
              <a:gd name="p0y7" fmla="*/ 3258 h 3258"/>
              <a:gd name="p0x8" fmla="*/ 10901 w 11021"/>
              <a:gd name="p0y8" fmla="*/ 3258 h 3258"/>
              <a:gd name="p0x9" fmla="*/ 120 w 11021"/>
              <a:gd name="p0y9" fmla="*/ 3258 h 3258"/>
              <a:gd name="p0x10" fmla="*/ 53 w 11021"/>
              <a:gd name="p0y10" fmla="*/ 3258 h 3258"/>
              <a:gd name="p0x11" fmla="*/ 0 w 11021"/>
              <a:gd name="p0y11" fmla="*/ 3204 h 3258"/>
              <a:gd name="p0x12" fmla="*/ 0 w 11021"/>
              <a:gd name="p0y12" fmla="*/ 3138 h 3258"/>
              <a:gd name="p0x13" fmla="*/ 0 w 11021"/>
              <a:gd name="p0y13" fmla="*/ 120 h 3258"/>
              <a:gd name="p0x14" fmla="*/ 0 w 11021"/>
              <a:gd name="p0y14" fmla="*/ 53 h 3258"/>
              <a:gd name="p0x15" fmla="*/ 53 w 11021"/>
              <a:gd name="p0y15" fmla="*/ 0 h 3258"/>
              <a:gd name="p0x16" fmla="*/ 120 w 11021"/>
              <a:gd name="p0y16" fmla="*/ 0 h 3258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A2550"/>
          </a:solidFill>
          <a:ln w="9525" cmpd="sng">
            <a:solidFill>
              <a:srgbClr val="2A2A5A"/>
            </a:solidFill>
            <a:prstDash val="solid"/>
          </a:ln>
          <a:effectLst>
            <a:outerShdw blurRad="57150" dist="19050" dir="5399999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6"/>
            </p:custDataLst>
          </p:nvPr>
        </p:nvSpPr>
        <p:spPr>
          <a:xfrm>
            <a:off x="4811982" y="2645073"/>
            <a:ext cx="6608417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微氪基础上追加三项</a:t>
            </a:r>
          </a:p>
        </p:txBody>
      </p:sp>
      <p:sp>
        <p:nvSpPr>
          <p:cNvPr id="11" name="任意多边形 10"/>
          <p:cNvSpPr/>
          <p:nvPr>
            <p:custDataLst>
              <p:tags r:id="rId7"/>
            </p:custDataLst>
          </p:nvPr>
        </p:nvSpPr>
        <p:spPr>
          <a:xfrm>
            <a:off x="4811395" y="3108325"/>
            <a:ext cx="333375" cy="333375"/>
          </a:xfrm>
          <a:custGeom>
            <a:avLst/>
            <a:gdLst>
              <a:gd name="sw" fmla="*/ 1 w 525"/>
              <a:gd name="sh" fmla="*/ 1 h 525"/>
              <a:gd name="mins" fmla="min sw sh"/>
              <a:gd name="dsw" fmla="+- 0 sw mins"/>
              <a:gd name="dsh" fmla="+- 0 sh mins"/>
              <a:gd name="p0x0" fmla="*/ 120 w 525"/>
              <a:gd name="p0y0" fmla="*/ 0 h 525"/>
              <a:gd name="p0x1" fmla="*/ 405 w 525"/>
              <a:gd name="p0y1" fmla="*/ 0 h 525"/>
              <a:gd name="p0x2" fmla="*/ 471 w 525"/>
              <a:gd name="p0y2" fmla="*/ 0 h 525"/>
              <a:gd name="p0x3" fmla="*/ 525 w 525"/>
              <a:gd name="p0y3" fmla="*/ 53 h 525"/>
              <a:gd name="p0x4" fmla="*/ 525 w 525"/>
              <a:gd name="p0y4" fmla="*/ 120 h 525"/>
              <a:gd name="p0x5" fmla="*/ 525 w 525"/>
              <a:gd name="p0y5" fmla="*/ 405 h 525"/>
              <a:gd name="p0x6" fmla="*/ 525 w 525"/>
              <a:gd name="p0y6" fmla="*/ 471 h 525"/>
              <a:gd name="p0x7" fmla="*/ 471 w 525"/>
              <a:gd name="p0y7" fmla="*/ 525 h 525"/>
              <a:gd name="p0x8" fmla="*/ 405 w 525"/>
              <a:gd name="p0y8" fmla="*/ 525 h 525"/>
              <a:gd name="p0x9" fmla="*/ 120 w 525"/>
              <a:gd name="p0y9" fmla="*/ 525 h 525"/>
              <a:gd name="p0x10" fmla="*/ 53 w 525"/>
              <a:gd name="p0y10" fmla="*/ 525 h 525"/>
              <a:gd name="p0x11" fmla="*/ 0 w 525"/>
              <a:gd name="p0y11" fmla="*/ 471 h 525"/>
              <a:gd name="p0x12" fmla="*/ 0 w 525"/>
              <a:gd name="p0y12" fmla="*/ 405 h 525"/>
              <a:gd name="p0x13" fmla="*/ 0 w 525"/>
              <a:gd name="p0y13" fmla="*/ 120 h 525"/>
              <a:gd name="p0x14" fmla="*/ 0 w 525"/>
              <a:gd name="p0y14" fmla="*/ 53 h 525"/>
              <a:gd name="p0x15" fmla="*/ 53 w 525"/>
              <a:gd name="p0y15" fmla="*/ 0 h 525"/>
              <a:gd name="p0x16" fmla="*/ 120 w 525"/>
              <a:gd name="p0y16" fmla="*/ 0 h 52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2A5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 descr="803466a0-9236-11f1-b30c-4ec0b28c4dd4"/>
          <p:cNvPicPr/>
          <p:nvPr>
            <p:custDataLst>
              <p:tags r:id="rId8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 l="-293" t="-307" r="293" b="307"/>
          <a:stretch>
            <a:fillRect/>
          </a:stretch>
        </p:blipFill>
        <p:spPr>
          <a:xfrm>
            <a:off x="4878070" y="3175000"/>
            <a:ext cx="200025" cy="200025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9"/>
            </p:custDataLst>
          </p:nvPr>
        </p:nvSpPr>
        <p:spPr>
          <a:xfrm>
            <a:off x="5259657" y="3108941"/>
            <a:ext cx="1333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守护者通行证</a:t>
            </a:r>
          </a:p>
        </p:txBody>
      </p:sp>
      <p:sp>
        <p:nvSpPr>
          <p:cNvPr id="15" name="文本框 14"/>
          <p:cNvSpPr txBox="1"/>
          <p:nvPr>
            <p:custDataLst>
              <p:tags r:id="rId10"/>
            </p:custDataLst>
          </p:nvPr>
        </p:nvSpPr>
        <p:spPr>
          <a:xfrm>
            <a:off x="6478857" y="3147041"/>
            <a:ext cx="801510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en-US" altLang="en-US" sz="120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128</a:t>
            </a:r>
            <a:r>
              <a:rPr lang="zh-CN" altLang="en-US" sz="120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元</a:t>
            </a:r>
            <a:r>
              <a:rPr lang="en-US" altLang="zh-CN" sz="120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/</a:t>
            </a:r>
            <a:r>
              <a:rPr lang="zh-CN" altLang="en-US" sz="120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月</a:t>
            </a:r>
          </a:p>
        </p:txBody>
      </p:sp>
      <p:sp>
        <p:nvSpPr>
          <p:cNvPr id="16" name="文本框 15"/>
          <p:cNvSpPr txBox="1"/>
          <p:nvPr>
            <p:custDataLst>
              <p:tags r:id="rId11"/>
            </p:custDataLst>
          </p:nvPr>
        </p:nvSpPr>
        <p:spPr>
          <a:xfrm>
            <a:off x="5259617" y="3347113"/>
            <a:ext cx="186831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稳定产出稀有守护者</a:t>
            </a:r>
          </a:p>
        </p:txBody>
      </p:sp>
      <p:sp>
        <p:nvSpPr>
          <p:cNvPr id="17" name="任意多边形 16"/>
          <p:cNvSpPr/>
          <p:nvPr>
            <p:custDataLst>
              <p:tags r:id="rId12"/>
            </p:custDataLst>
          </p:nvPr>
        </p:nvSpPr>
        <p:spPr>
          <a:xfrm>
            <a:off x="4811395" y="3557270"/>
            <a:ext cx="333375" cy="333375"/>
          </a:xfrm>
          <a:custGeom>
            <a:avLst/>
            <a:gdLst>
              <a:gd name="sw" fmla="*/ 1 w 525"/>
              <a:gd name="sh" fmla="*/ 1 h 525"/>
              <a:gd name="mins" fmla="min sw sh"/>
              <a:gd name="dsw" fmla="+- 0 sw mins"/>
              <a:gd name="dsh" fmla="+- 0 sh mins"/>
              <a:gd name="p0x0" fmla="*/ 120 w 525"/>
              <a:gd name="p0y0" fmla="*/ 0 h 525"/>
              <a:gd name="p0x1" fmla="*/ 405 w 525"/>
              <a:gd name="p0y1" fmla="*/ 0 h 525"/>
              <a:gd name="p0x2" fmla="*/ 471 w 525"/>
              <a:gd name="p0y2" fmla="*/ 0 h 525"/>
              <a:gd name="p0x3" fmla="*/ 525 w 525"/>
              <a:gd name="p0y3" fmla="*/ 53 h 525"/>
              <a:gd name="p0x4" fmla="*/ 525 w 525"/>
              <a:gd name="p0y4" fmla="*/ 120 h 525"/>
              <a:gd name="p0x5" fmla="*/ 525 w 525"/>
              <a:gd name="p0y5" fmla="*/ 405 h 525"/>
              <a:gd name="p0x6" fmla="*/ 525 w 525"/>
              <a:gd name="p0y6" fmla="*/ 471 h 525"/>
              <a:gd name="p0x7" fmla="*/ 471 w 525"/>
              <a:gd name="p0y7" fmla="*/ 525 h 525"/>
              <a:gd name="p0x8" fmla="*/ 405 w 525"/>
              <a:gd name="p0y8" fmla="*/ 525 h 525"/>
              <a:gd name="p0x9" fmla="*/ 120 w 525"/>
              <a:gd name="p0y9" fmla="*/ 525 h 525"/>
              <a:gd name="p0x10" fmla="*/ 53 w 525"/>
              <a:gd name="p0y10" fmla="*/ 525 h 525"/>
              <a:gd name="p0x11" fmla="*/ 0 w 525"/>
              <a:gd name="p0y11" fmla="*/ 471 h 525"/>
              <a:gd name="p0x12" fmla="*/ 0 w 525"/>
              <a:gd name="p0y12" fmla="*/ 405 h 525"/>
              <a:gd name="p0x13" fmla="*/ 0 w 525"/>
              <a:gd name="p0y13" fmla="*/ 120 h 525"/>
              <a:gd name="p0x14" fmla="*/ 0 w 525"/>
              <a:gd name="p0y14" fmla="*/ 53 h 525"/>
              <a:gd name="p0x15" fmla="*/ 53 w 525"/>
              <a:gd name="p0y15" fmla="*/ 0 h 525"/>
              <a:gd name="p0x16" fmla="*/ 120 w 525"/>
              <a:gd name="p0y16" fmla="*/ 0 h 52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2A5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图片 17" descr="80346650-9236-11f1-b30c-4ec0b28c4dd4"/>
          <p:cNvPicPr/>
          <p:nvPr>
            <p:custDataLst>
              <p:tags r:id="rId1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rcRect l="-293" t="-6" r="293" b="6"/>
          <a:stretch>
            <a:fillRect/>
          </a:stretch>
        </p:blipFill>
        <p:spPr>
          <a:xfrm>
            <a:off x="4878070" y="3623945"/>
            <a:ext cx="200025" cy="200025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14"/>
            </p:custDataLst>
          </p:nvPr>
        </p:nvSpPr>
        <p:spPr>
          <a:xfrm>
            <a:off x="5259617" y="3623941"/>
            <a:ext cx="1524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怪物石板通行证</a:t>
            </a:r>
          </a:p>
        </p:txBody>
      </p:sp>
      <p:sp>
        <p:nvSpPr>
          <p:cNvPr id="21" name="文本框 20"/>
          <p:cNvSpPr txBox="1"/>
          <p:nvPr>
            <p:custDataLst>
              <p:tags r:id="rId15"/>
            </p:custDataLst>
          </p:nvPr>
        </p:nvSpPr>
        <p:spPr>
          <a:xfrm>
            <a:off x="6659077" y="3650161"/>
            <a:ext cx="801510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en-US" altLang="en-US" sz="120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128</a:t>
            </a:r>
            <a:r>
              <a:rPr lang="zh-CN" altLang="en-US" sz="120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元</a:t>
            </a:r>
            <a:r>
              <a:rPr lang="en-US" altLang="zh-CN" sz="120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/</a:t>
            </a:r>
            <a:r>
              <a:rPr lang="zh-CN" altLang="en-US" sz="120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月</a:t>
            </a:r>
          </a:p>
        </p:txBody>
      </p:sp>
      <p:sp>
        <p:nvSpPr>
          <p:cNvPr id="22" name="文本框 21"/>
          <p:cNvSpPr txBox="1"/>
          <p:nvPr>
            <p:custDataLst>
              <p:tags r:id="rId16"/>
            </p:custDataLst>
          </p:nvPr>
        </p:nvSpPr>
        <p:spPr>
          <a:xfrm>
            <a:off x="5259617" y="3801263"/>
            <a:ext cx="205881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加速怪物石板收集</a:t>
            </a:r>
          </a:p>
        </p:txBody>
      </p:sp>
      <p:sp>
        <p:nvSpPr>
          <p:cNvPr id="23" name="任意多边形 22"/>
          <p:cNvSpPr/>
          <p:nvPr>
            <p:custDataLst>
              <p:tags r:id="rId17"/>
            </p:custDataLst>
          </p:nvPr>
        </p:nvSpPr>
        <p:spPr>
          <a:xfrm>
            <a:off x="4811395" y="4005580"/>
            <a:ext cx="333375" cy="333375"/>
          </a:xfrm>
          <a:custGeom>
            <a:avLst/>
            <a:gdLst>
              <a:gd name="sw" fmla="*/ 1 w 525"/>
              <a:gd name="sh" fmla="*/ 1 h 525"/>
              <a:gd name="mins" fmla="min sw sh"/>
              <a:gd name="dsw" fmla="+- 0 sw mins"/>
              <a:gd name="dsh" fmla="+- 0 sh mins"/>
              <a:gd name="p0x0" fmla="*/ 120 w 525"/>
              <a:gd name="p0y0" fmla="*/ 0 h 525"/>
              <a:gd name="p0x1" fmla="*/ 405 w 525"/>
              <a:gd name="p0y1" fmla="*/ 0 h 525"/>
              <a:gd name="p0x2" fmla="*/ 471 w 525"/>
              <a:gd name="p0y2" fmla="*/ 0 h 525"/>
              <a:gd name="p0x3" fmla="*/ 525 w 525"/>
              <a:gd name="p0y3" fmla="*/ 53 h 525"/>
              <a:gd name="p0x4" fmla="*/ 525 w 525"/>
              <a:gd name="p0y4" fmla="*/ 120 h 525"/>
              <a:gd name="p0x5" fmla="*/ 525 w 525"/>
              <a:gd name="p0y5" fmla="*/ 405 h 525"/>
              <a:gd name="p0x6" fmla="*/ 525 w 525"/>
              <a:gd name="p0y6" fmla="*/ 471 h 525"/>
              <a:gd name="p0x7" fmla="*/ 471 w 525"/>
              <a:gd name="p0y7" fmla="*/ 525 h 525"/>
              <a:gd name="p0x8" fmla="*/ 405 w 525"/>
              <a:gd name="p0y8" fmla="*/ 525 h 525"/>
              <a:gd name="p0x9" fmla="*/ 120 w 525"/>
              <a:gd name="p0y9" fmla="*/ 525 h 525"/>
              <a:gd name="p0x10" fmla="*/ 53 w 525"/>
              <a:gd name="p0y10" fmla="*/ 525 h 525"/>
              <a:gd name="p0x11" fmla="*/ 0 w 525"/>
              <a:gd name="p0y11" fmla="*/ 471 h 525"/>
              <a:gd name="p0x12" fmla="*/ 0 w 525"/>
              <a:gd name="p0y12" fmla="*/ 405 h 525"/>
              <a:gd name="p0x13" fmla="*/ 0 w 525"/>
              <a:gd name="p0y13" fmla="*/ 120 h 525"/>
              <a:gd name="p0x14" fmla="*/ 0 w 525"/>
              <a:gd name="p0y14" fmla="*/ 53 h 525"/>
              <a:gd name="p0x15" fmla="*/ 53 w 525"/>
              <a:gd name="p0y15" fmla="*/ 0 h 525"/>
              <a:gd name="p0x16" fmla="*/ 120 w 525"/>
              <a:gd name="p0y16" fmla="*/ 0 h 52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2A5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4" name="图片 23" descr="803467fd-9236-11f1-b30c-4ec0b28c4dd4"/>
          <p:cNvPicPr/>
          <p:nvPr>
            <p:custDataLst>
              <p:tags r:id="rId18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rcRect l="-293" t="-26" r="293" b="26"/>
          <a:stretch>
            <a:fillRect/>
          </a:stretch>
        </p:blipFill>
        <p:spPr>
          <a:xfrm>
            <a:off x="4878070" y="4072255"/>
            <a:ext cx="200025" cy="200025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19"/>
            </p:custDataLst>
          </p:nvPr>
        </p:nvSpPr>
        <p:spPr>
          <a:xfrm>
            <a:off x="5259617" y="4072230"/>
            <a:ext cx="1143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饰品通行证</a:t>
            </a:r>
          </a:p>
        </p:txBody>
      </p:sp>
      <p:sp>
        <p:nvSpPr>
          <p:cNvPr id="27" name="文本框 26"/>
          <p:cNvSpPr txBox="1"/>
          <p:nvPr>
            <p:custDataLst>
              <p:tags r:id="rId20"/>
            </p:custDataLst>
          </p:nvPr>
        </p:nvSpPr>
        <p:spPr>
          <a:xfrm>
            <a:off x="6326410" y="4098443"/>
            <a:ext cx="801510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en-US" altLang="en-US" sz="120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128</a:t>
            </a:r>
            <a:r>
              <a:rPr lang="zh-CN" altLang="en-US" sz="120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元</a:t>
            </a:r>
            <a:r>
              <a:rPr lang="en-US" altLang="zh-CN" sz="120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/</a:t>
            </a:r>
            <a:r>
              <a:rPr lang="zh-CN" altLang="en-US" sz="120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月</a:t>
            </a:r>
          </a:p>
        </p:txBody>
      </p:sp>
      <p:sp>
        <p:nvSpPr>
          <p:cNvPr id="28" name="文本框 27"/>
          <p:cNvSpPr txBox="1"/>
          <p:nvPr>
            <p:custDataLst>
              <p:tags r:id="rId21"/>
            </p:custDataLst>
          </p:nvPr>
        </p:nvSpPr>
        <p:spPr>
          <a:xfrm>
            <a:off x="5259657" y="4280907"/>
            <a:ext cx="167781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饰品材料核心渠道</a:t>
            </a:r>
          </a:p>
        </p:txBody>
      </p:sp>
      <p:sp>
        <p:nvSpPr>
          <p:cNvPr id="29" name="任意多边形 28"/>
          <p:cNvSpPr/>
          <p:nvPr>
            <p:custDataLst>
              <p:tags r:id="rId22"/>
            </p:custDataLst>
          </p:nvPr>
        </p:nvSpPr>
        <p:spPr>
          <a:xfrm>
            <a:off x="4616450" y="4734560"/>
            <a:ext cx="6998970" cy="1737360"/>
          </a:xfrm>
          <a:custGeom>
            <a:avLst/>
            <a:gdLst>
              <a:gd name="sw" fmla="*/ 1 w 11021"/>
              <a:gd name="sh" fmla="*/ 1 h 2735"/>
              <a:gd name="mins" fmla="min sw sh"/>
              <a:gd name="dsw" fmla="+- 0 sw mins"/>
              <a:gd name="dsh" fmla="+- 0 sh mins"/>
              <a:gd name="p0x0" fmla="*/ 120 w 11021"/>
              <a:gd name="p0y0" fmla="*/ 0 h 2735"/>
              <a:gd name="p0x1" fmla="*/ 10901 w 11021"/>
              <a:gd name="p0y1" fmla="*/ 0 h 2735"/>
              <a:gd name="p0x2" fmla="*/ 10968 w 11021"/>
              <a:gd name="p0y2" fmla="*/ 0 h 2735"/>
              <a:gd name="p0x3" fmla="*/ 11021 w 11021"/>
              <a:gd name="p0y3" fmla="*/ 53 h 2735"/>
              <a:gd name="p0x4" fmla="*/ 11021 w 11021"/>
              <a:gd name="p0y4" fmla="*/ 120 h 2735"/>
              <a:gd name="p0x5" fmla="*/ 11021 w 11021"/>
              <a:gd name="p0y5" fmla="*/ 2615 h 2735"/>
              <a:gd name="p0x6" fmla="*/ 11021 w 11021"/>
              <a:gd name="p0y6" fmla="*/ 2682 h 2735"/>
              <a:gd name="p0x7" fmla="*/ 10968 w 11021"/>
              <a:gd name="p0y7" fmla="*/ 2735 h 2735"/>
              <a:gd name="p0x8" fmla="*/ 10901 w 11021"/>
              <a:gd name="p0y8" fmla="*/ 2735 h 2735"/>
              <a:gd name="p0x9" fmla="*/ 120 w 11021"/>
              <a:gd name="p0y9" fmla="*/ 2735 h 2735"/>
              <a:gd name="p0x10" fmla="*/ 53 w 11021"/>
              <a:gd name="p0y10" fmla="*/ 2735 h 2735"/>
              <a:gd name="p0x11" fmla="*/ 0 w 11021"/>
              <a:gd name="p0y11" fmla="*/ 2682 h 2735"/>
              <a:gd name="p0x12" fmla="*/ 0 w 11021"/>
              <a:gd name="p0y12" fmla="*/ 2615 h 2735"/>
              <a:gd name="p0x13" fmla="*/ 0 w 11021"/>
              <a:gd name="p0y13" fmla="*/ 120 h 2735"/>
              <a:gd name="p0x14" fmla="*/ 0 w 11021"/>
              <a:gd name="p0y14" fmla="*/ 53 h 2735"/>
              <a:gd name="p0x15" fmla="*/ 53 w 11021"/>
              <a:gd name="p0y15" fmla="*/ 0 h 2735"/>
              <a:gd name="p0x16" fmla="*/ 120 w 11021"/>
              <a:gd name="p0y16" fmla="*/ 0 h 273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A2550"/>
          </a:solidFill>
          <a:ln w="9525" cmpd="sng">
            <a:solidFill>
              <a:srgbClr val="2A2A5A"/>
            </a:solidFill>
            <a:prstDash val="solid"/>
          </a:ln>
          <a:effectLst>
            <a:outerShdw blurRad="57150" dist="19050" dir="5399999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23"/>
            </p:custDataLst>
          </p:nvPr>
        </p:nvSpPr>
        <p:spPr>
          <a:xfrm>
            <a:off x="4811982" y="4914033"/>
            <a:ext cx="6608417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适用场景与优先级</a:t>
            </a:r>
          </a:p>
        </p:txBody>
      </p:sp>
      <p:sp>
        <p:nvSpPr>
          <p:cNvPr id="31" name="任意多边形 30"/>
          <p:cNvSpPr/>
          <p:nvPr>
            <p:custDataLst>
              <p:tags r:id="rId24"/>
            </p:custDataLst>
          </p:nvPr>
        </p:nvSpPr>
        <p:spPr>
          <a:xfrm>
            <a:off x="4811395" y="550164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4CFC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25"/>
            </p:custDataLst>
          </p:nvPr>
        </p:nvSpPr>
        <p:spPr>
          <a:xfrm>
            <a:off x="4945332" y="5362661"/>
            <a:ext cx="4504811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优先必买</a:t>
            </a:r>
            <a:r>
              <a:rPr lang="en-US" altLang="zh-CN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· </a:t>
            </a:r>
            <a:r>
              <a:rPr lang="zh-CN" altLang="en-US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优先级</a:t>
            </a:r>
            <a:r>
              <a:rPr lang="en-US" altLang="zh-CN"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</a:t>
            </a: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：进入中氪门槛后的第一优先投入</a:t>
            </a:r>
          </a:p>
        </p:txBody>
      </p:sp>
      <p:sp>
        <p:nvSpPr>
          <p:cNvPr id="33" name="任意多边形 32"/>
          <p:cNvSpPr/>
          <p:nvPr>
            <p:custDataLst>
              <p:tags r:id="rId26"/>
            </p:custDataLst>
          </p:nvPr>
        </p:nvSpPr>
        <p:spPr>
          <a:xfrm>
            <a:off x="4811395" y="585216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4CFC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>
            <p:custDataLst>
              <p:tags r:id="rId27"/>
            </p:custDataLst>
          </p:nvPr>
        </p:nvSpPr>
        <p:spPr>
          <a:xfrm>
            <a:off x="4945332" y="5713152"/>
            <a:ext cx="6475066" cy="5714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适合</a:t>
            </a:r>
            <a:r>
              <a:rPr sz="135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开荒期与稳定期</a:t>
            </a: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玩家，四大养成线全覆盖；冲刺期玩家在此基础上追加每周礼包即可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5F0E8"/>
                </a:solidFill>
                <a:latin typeface="MiSans Demibold" panose="00000700000000000000" charset="-122"/>
                <a:ea typeface="MiSans Demibold" panose="00000700000000000000" charset="-122"/>
              </a:rPr>
              <a:t>等级与战力飞跃礼包：突破阶段必备</a:t>
            </a:r>
          </a:p>
        </p:txBody>
      </p:sp>
      <p:pic>
        <p:nvPicPr>
          <p:cNvPr id="31" name="图片 30" descr="31d59b02-9236-11f1-9779-5efc77acb09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2"/>
          <a:srcRect t="5106" b="5108"/>
          <a:stretch>
            <a:fillRect/>
          </a:stretch>
        </p:blipFill>
        <p:spPr>
          <a:xfrm>
            <a:off x="6353176" y="2619375"/>
            <a:ext cx="5267322" cy="296608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295" h="4671">
                <a:moveTo>
                  <a:pt x="120" y="0"/>
                </a:moveTo>
                <a:lnTo>
                  <a:pt x="8175" y="0"/>
                </a:lnTo>
                <a:cubicBezTo>
                  <a:pt x="8241" y="0"/>
                  <a:pt x="8295" y="54"/>
                  <a:pt x="8295" y="120"/>
                </a:cubicBezTo>
                <a:lnTo>
                  <a:pt x="8295" y="4551"/>
                </a:lnTo>
                <a:cubicBezTo>
                  <a:pt x="8295" y="4617"/>
                  <a:pt x="8241" y="4671"/>
                  <a:pt x="8175" y="4671"/>
                </a:cubicBezTo>
                <a:lnTo>
                  <a:pt x="120" y="4671"/>
                </a:lnTo>
                <a:cubicBezTo>
                  <a:pt x="54" y="4671"/>
                  <a:pt x="0" y="4617"/>
                  <a:pt x="0" y="4551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34" name="任意多边形 33"/>
          <p:cNvSpPr/>
          <p:nvPr>
            <p:custDataLst>
              <p:tags r:id="rId3"/>
            </p:custDataLst>
          </p:nvPr>
        </p:nvSpPr>
        <p:spPr>
          <a:xfrm>
            <a:off x="6353175" y="5699760"/>
            <a:ext cx="5267325" cy="776605"/>
          </a:xfrm>
          <a:custGeom>
            <a:avLst/>
            <a:gdLst>
              <a:gd name="sw" fmla="*/ 1 w 8295"/>
              <a:gd name="sh" fmla="*/ 1 h 1223"/>
              <a:gd name="mins" fmla="min sw sh"/>
              <a:gd name="dsw" fmla="+- 0 sw mins"/>
              <a:gd name="dsh" fmla="+- 0 sh mins"/>
              <a:gd name="p0x0" fmla="*/ 120 w 8295"/>
              <a:gd name="p0y0" fmla="*/ 0 h 1223"/>
              <a:gd name="p0x1" fmla="*/ 8175 w 8295"/>
              <a:gd name="p0y1" fmla="*/ 0 h 1223"/>
              <a:gd name="p0x2" fmla="*/ 8241 w 8295"/>
              <a:gd name="p0y2" fmla="*/ 0 h 1223"/>
              <a:gd name="p0x3" fmla="*/ 8295 w 8295"/>
              <a:gd name="p0y3" fmla="*/ 53 h 1223"/>
              <a:gd name="p0x4" fmla="*/ 8295 w 8295"/>
              <a:gd name="p0y4" fmla="*/ 120 h 1223"/>
              <a:gd name="p0x5" fmla="*/ 8295 w 8295"/>
              <a:gd name="p0y5" fmla="*/ 1103 h 1223"/>
              <a:gd name="p0x6" fmla="*/ 8295 w 8295"/>
              <a:gd name="p0y6" fmla="*/ 1170 h 1223"/>
              <a:gd name="p0x7" fmla="*/ 8241 w 8295"/>
              <a:gd name="p0y7" fmla="*/ 1223 h 1223"/>
              <a:gd name="p0x8" fmla="*/ 8175 w 8295"/>
              <a:gd name="p0y8" fmla="*/ 1223 h 1223"/>
              <a:gd name="p0x9" fmla="*/ 120 w 8295"/>
              <a:gd name="p0y9" fmla="*/ 1223 h 1223"/>
              <a:gd name="p0x10" fmla="*/ 53 w 8295"/>
              <a:gd name="p0y10" fmla="*/ 1223 h 1223"/>
              <a:gd name="p0x11" fmla="*/ 0 w 8295"/>
              <a:gd name="p0y11" fmla="*/ 1170 h 1223"/>
              <a:gd name="p0x12" fmla="*/ 0 w 8295"/>
              <a:gd name="p0y12" fmla="*/ 1103 h 1223"/>
              <a:gd name="p0x13" fmla="*/ 0 w 8295"/>
              <a:gd name="p0y13" fmla="*/ 120 h 1223"/>
              <a:gd name="p0x14" fmla="*/ 0 w 8295"/>
              <a:gd name="p0y14" fmla="*/ 53 h 1223"/>
              <a:gd name="p0x15" fmla="*/ 53 w 8295"/>
              <a:gd name="p0y15" fmla="*/ 0 h 1223"/>
              <a:gd name="p0x16" fmla="*/ 120 w 8295"/>
              <a:gd name="p0y16" fmla="*/ 0 h 1223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2A5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>
            <p:custDataLst>
              <p:tags r:id="rId4"/>
            </p:custDataLst>
          </p:nvPr>
        </p:nvSpPr>
        <p:spPr>
          <a:xfrm>
            <a:off x="6543675" y="5798877"/>
            <a:ext cx="4886325" cy="5714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350" b="1">
                <a:solidFill>
                  <a:srgbClr val="FFE8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优先必买</a:t>
            </a:r>
            <a:r>
              <a:rPr lang="en-US" altLang="zh-CN" sz="1350" b="1">
                <a:solidFill>
                  <a:srgbClr val="FFE8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· </a:t>
            </a:r>
            <a:r>
              <a:rPr lang="zh-CN" altLang="en-US" sz="1350" b="1">
                <a:solidFill>
                  <a:srgbClr val="FFE8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优先级</a:t>
            </a:r>
            <a:r>
              <a:rPr lang="en-US" altLang="zh-CN" sz="1350" b="1">
                <a:solidFill>
                  <a:srgbClr val="FFE8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2</a:t>
            </a:r>
            <a:r>
              <a:rPr sz="1350">
                <a:solidFill>
                  <a:srgbClr val="D6CFFF"/>
                </a:solidFill>
                <a:latin typeface="MiSans Normal" panose="00000500000000000000" charset="-122"/>
                <a:ea typeface="MiSans Normal" panose="00000500000000000000" charset="-122"/>
              </a:rPr>
              <a:t>：达标瞬间立即购买，开荒期玩家越早收益周期越长，稳定期玩家分批购买即可</a:t>
            </a:r>
          </a:p>
        </p:txBody>
      </p:sp>
      <p:sp>
        <p:nvSpPr>
          <p:cNvPr id="4" name="任意多边形 3"/>
          <p:cNvSpPr/>
          <p:nvPr>
            <p:custDataLst>
              <p:tags r:id="rId5"/>
            </p:custDataLst>
          </p:nvPr>
        </p:nvSpPr>
        <p:spPr>
          <a:xfrm>
            <a:off x="575945" y="1109345"/>
            <a:ext cx="3546475" cy="1276350"/>
          </a:xfrm>
          <a:custGeom>
            <a:avLst/>
            <a:gdLst>
              <a:gd name="sw" fmla="*/ 1 w 5585"/>
              <a:gd name="sh" fmla="*/ 1 h 2010"/>
              <a:gd name="mins" fmla="min sw sh"/>
              <a:gd name="dsw" fmla="+- 0 sw mins"/>
              <a:gd name="dsh" fmla="+- 0 sh mins"/>
              <a:gd name="p0x0" fmla="*/ 120 w 5585"/>
              <a:gd name="p0y0" fmla="*/ 0 h 2010"/>
              <a:gd name="p0x1" fmla="*/ 5465 w 5585"/>
              <a:gd name="p0y1" fmla="*/ 0 h 2010"/>
              <a:gd name="p0x2" fmla="*/ 5531 w 5585"/>
              <a:gd name="p0y2" fmla="*/ 0 h 2010"/>
              <a:gd name="p0x3" fmla="*/ 5585 w 5585"/>
              <a:gd name="p0y3" fmla="*/ 53 h 2010"/>
              <a:gd name="p0x4" fmla="*/ 5585 w 5585"/>
              <a:gd name="p0y4" fmla="*/ 120 h 2010"/>
              <a:gd name="p0x5" fmla="*/ 5585 w 5585"/>
              <a:gd name="p0y5" fmla="*/ 1890 h 2010"/>
              <a:gd name="p0x6" fmla="*/ 5585 w 5585"/>
              <a:gd name="p0y6" fmla="*/ 1956 h 2010"/>
              <a:gd name="p0x7" fmla="*/ 5531 w 5585"/>
              <a:gd name="p0y7" fmla="*/ 2010 h 2010"/>
              <a:gd name="p0x8" fmla="*/ 5465 w 5585"/>
              <a:gd name="p0y8" fmla="*/ 2010 h 2010"/>
              <a:gd name="p0x9" fmla="*/ 120 w 5585"/>
              <a:gd name="p0y9" fmla="*/ 2010 h 2010"/>
              <a:gd name="p0x10" fmla="*/ 53 w 5585"/>
              <a:gd name="p0y10" fmla="*/ 2010 h 2010"/>
              <a:gd name="p0x11" fmla="*/ 0 w 5585"/>
              <a:gd name="p0y11" fmla="*/ 1956 h 2010"/>
              <a:gd name="p0x12" fmla="*/ 0 w 5585"/>
              <a:gd name="p0y12" fmla="*/ 1890 h 2010"/>
              <a:gd name="p0x13" fmla="*/ 0 w 5585"/>
              <a:gd name="p0y13" fmla="*/ 120 h 2010"/>
              <a:gd name="p0x14" fmla="*/ 0 w 5585"/>
              <a:gd name="p0y14" fmla="*/ 53 h 2010"/>
              <a:gd name="p0x15" fmla="*/ 53 w 5585"/>
              <a:gd name="p0y15" fmla="*/ 0 h 2010"/>
              <a:gd name="p0x16" fmla="*/ 120 w 5585"/>
              <a:gd name="p0y16" fmla="*/ 0 h 201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A2550"/>
          </a:solidFill>
          <a:ln w="9525" cmpd="sng">
            <a:solidFill>
              <a:srgbClr val="2A2A5A"/>
            </a:solidFill>
            <a:prstDash val="solid"/>
          </a:ln>
          <a:effectLst>
            <a:outerShdw blurRad="57150" dist="19050" dir="5399999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6"/>
            </p:custDataLst>
          </p:nvPr>
        </p:nvSpPr>
        <p:spPr>
          <a:xfrm>
            <a:off x="1269654" y="1248727"/>
            <a:ext cx="2197675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42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16000</a:t>
            </a:r>
          </a:p>
        </p:txBody>
      </p:sp>
      <p:sp>
        <p:nvSpPr>
          <p:cNvPr id="6" name="文本框 5"/>
          <p:cNvSpPr txBox="1"/>
          <p:nvPr>
            <p:custDataLst>
              <p:tags r:id="rId7"/>
            </p:custDataLst>
          </p:nvPr>
        </p:nvSpPr>
        <p:spPr>
          <a:xfrm>
            <a:off x="2972029" y="1551623"/>
            <a:ext cx="6858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钻石</a:t>
            </a:r>
          </a:p>
        </p:txBody>
      </p:sp>
      <p:sp>
        <p:nvSpPr>
          <p:cNvPr id="7" name="文本框 6"/>
          <p:cNvSpPr txBox="1"/>
          <p:nvPr>
            <p:custDataLst>
              <p:tags r:id="rId8"/>
            </p:custDataLst>
          </p:nvPr>
        </p:nvSpPr>
        <p:spPr>
          <a:xfrm>
            <a:off x="2178025" y="1985963"/>
            <a:ext cx="5144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总价</a:t>
            </a:r>
          </a:p>
        </p:txBody>
      </p:sp>
      <p:sp>
        <p:nvSpPr>
          <p:cNvPr id="8" name="任意多边形 7"/>
          <p:cNvSpPr/>
          <p:nvPr>
            <p:custDataLst>
              <p:tags r:id="rId9"/>
            </p:custDataLst>
          </p:nvPr>
        </p:nvSpPr>
        <p:spPr>
          <a:xfrm>
            <a:off x="4322445" y="1109345"/>
            <a:ext cx="3546475" cy="1276350"/>
          </a:xfrm>
          <a:custGeom>
            <a:avLst/>
            <a:gdLst>
              <a:gd name="sw" fmla="*/ 1 w 5585"/>
              <a:gd name="sh" fmla="*/ 1 h 2010"/>
              <a:gd name="mins" fmla="min sw sh"/>
              <a:gd name="dsw" fmla="+- 0 sw mins"/>
              <a:gd name="dsh" fmla="+- 0 sh mins"/>
              <a:gd name="p0x0" fmla="*/ 120 w 5585"/>
              <a:gd name="p0y0" fmla="*/ 0 h 2010"/>
              <a:gd name="p0x1" fmla="*/ 5465 w 5585"/>
              <a:gd name="p0y1" fmla="*/ 0 h 2010"/>
              <a:gd name="p0x2" fmla="*/ 5531 w 5585"/>
              <a:gd name="p0y2" fmla="*/ 0 h 2010"/>
              <a:gd name="p0x3" fmla="*/ 5585 w 5585"/>
              <a:gd name="p0y3" fmla="*/ 53 h 2010"/>
              <a:gd name="p0x4" fmla="*/ 5585 w 5585"/>
              <a:gd name="p0y4" fmla="*/ 120 h 2010"/>
              <a:gd name="p0x5" fmla="*/ 5585 w 5585"/>
              <a:gd name="p0y5" fmla="*/ 1890 h 2010"/>
              <a:gd name="p0x6" fmla="*/ 5585 w 5585"/>
              <a:gd name="p0y6" fmla="*/ 1956 h 2010"/>
              <a:gd name="p0x7" fmla="*/ 5531 w 5585"/>
              <a:gd name="p0y7" fmla="*/ 2010 h 2010"/>
              <a:gd name="p0x8" fmla="*/ 5465 w 5585"/>
              <a:gd name="p0y8" fmla="*/ 2010 h 2010"/>
              <a:gd name="p0x9" fmla="*/ 120 w 5585"/>
              <a:gd name="p0y9" fmla="*/ 2010 h 2010"/>
              <a:gd name="p0x10" fmla="*/ 53 w 5585"/>
              <a:gd name="p0y10" fmla="*/ 2010 h 2010"/>
              <a:gd name="p0x11" fmla="*/ 0 w 5585"/>
              <a:gd name="p0y11" fmla="*/ 1956 h 2010"/>
              <a:gd name="p0x12" fmla="*/ 0 w 5585"/>
              <a:gd name="p0y12" fmla="*/ 1890 h 2010"/>
              <a:gd name="p0x13" fmla="*/ 0 w 5585"/>
              <a:gd name="p0y13" fmla="*/ 120 h 2010"/>
              <a:gd name="p0x14" fmla="*/ 0 w 5585"/>
              <a:gd name="p0y14" fmla="*/ 53 h 2010"/>
              <a:gd name="p0x15" fmla="*/ 53 w 5585"/>
              <a:gd name="p0y15" fmla="*/ 0 h 2010"/>
              <a:gd name="p0x16" fmla="*/ 120 w 5585"/>
              <a:gd name="p0y16" fmla="*/ 0 h 201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A2550"/>
          </a:solidFill>
          <a:ln w="9525" cmpd="sng">
            <a:solidFill>
              <a:srgbClr val="2A2A5A"/>
            </a:solidFill>
            <a:prstDash val="solid"/>
          </a:ln>
          <a:effectLst>
            <a:outerShdw blurRad="57150" dist="19050" dir="5399999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10"/>
            </p:custDataLst>
          </p:nvPr>
        </p:nvSpPr>
        <p:spPr>
          <a:xfrm>
            <a:off x="5463330" y="1248727"/>
            <a:ext cx="1531963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42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160</a:t>
            </a:r>
          </a:p>
        </p:txBody>
      </p:sp>
      <p:sp>
        <p:nvSpPr>
          <p:cNvPr id="10" name="文本框 9"/>
          <p:cNvSpPr txBox="1"/>
          <p:nvPr>
            <p:custDataLst>
              <p:tags r:id="rId11"/>
            </p:custDataLst>
          </p:nvPr>
        </p:nvSpPr>
        <p:spPr>
          <a:xfrm>
            <a:off x="6499993" y="1551623"/>
            <a:ext cx="4572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元</a:t>
            </a:r>
          </a:p>
        </p:txBody>
      </p:sp>
      <p:sp>
        <p:nvSpPr>
          <p:cNvPr id="11" name="文本框 10"/>
          <p:cNvSpPr txBox="1"/>
          <p:nvPr>
            <p:custDataLst>
              <p:tags r:id="rId12"/>
            </p:custDataLst>
          </p:nvPr>
        </p:nvSpPr>
        <p:spPr>
          <a:xfrm>
            <a:off x="5924550" y="1985963"/>
            <a:ext cx="5144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折合</a:t>
            </a:r>
          </a:p>
        </p:txBody>
      </p:sp>
      <p:sp>
        <p:nvSpPr>
          <p:cNvPr id="12" name="任意多边形 11"/>
          <p:cNvSpPr/>
          <p:nvPr>
            <p:custDataLst>
              <p:tags r:id="rId13"/>
            </p:custDataLst>
          </p:nvPr>
        </p:nvSpPr>
        <p:spPr>
          <a:xfrm>
            <a:off x="8068945" y="1109345"/>
            <a:ext cx="3546475" cy="1276350"/>
          </a:xfrm>
          <a:custGeom>
            <a:avLst/>
            <a:gdLst>
              <a:gd name="sw" fmla="*/ 1 w 5585"/>
              <a:gd name="sh" fmla="*/ 1 h 2010"/>
              <a:gd name="mins" fmla="min sw sh"/>
              <a:gd name="dsw" fmla="+- 0 sw mins"/>
              <a:gd name="dsh" fmla="+- 0 sh mins"/>
              <a:gd name="p0x0" fmla="*/ 120 w 5585"/>
              <a:gd name="p0y0" fmla="*/ 0 h 2010"/>
              <a:gd name="p0x1" fmla="*/ 5465 w 5585"/>
              <a:gd name="p0y1" fmla="*/ 0 h 2010"/>
              <a:gd name="p0x2" fmla="*/ 5531 w 5585"/>
              <a:gd name="p0y2" fmla="*/ 0 h 2010"/>
              <a:gd name="p0x3" fmla="*/ 5585 w 5585"/>
              <a:gd name="p0y3" fmla="*/ 53 h 2010"/>
              <a:gd name="p0x4" fmla="*/ 5585 w 5585"/>
              <a:gd name="p0y4" fmla="*/ 120 h 2010"/>
              <a:gd name="p0x5" fmla="*/ 5585 w 5585"/>
              <a:gd name="p0y5" fmla="*/ 1890 h 2010"/>
              <a:gd name="p0x6" fmla="*/ 5585 w 5585"/>
              <a:gd name="p0y6" fmla="*/ 1956 h 2010"/>
              <a:gd name="p0x7" fmla="*/ 5531 w 5585"/>
              <a:gd name="p0y7" fmla="*/ 2010 h 2010"/>
              <a:gd name="p0x8" fmla="*/ 5465 w 5585"/>
              <a:gd name="p0y8" fmla="*/ 2010 h 2010"/>
              <a:gd name="p0x9" fmla="*/ 120 w 5585"/>
              <a:gd name="p0y9" fmla="*/ 2010 h 2010"/>
              <a:gd name="p0x10" fmla="*/ 53 w 5585"/>
              <a:gd name="p0y10" fmla="*/ 2010 h 2010"/>
              <a:gd name="p0x11" fmla="*/ 0 w 5585"/>
              <a:gd name="p0y11" fmla="*/ 1956 h 2010"/>
              <a:gd name="p0x12" fmla="*/ 0 w 5585"/>
              <a:gd name="p0y12" fmla="*/ 1890 h 2010"/>
              <a:gd name="p0x13" fmla="*/ 0 w 5585"/>
              <a:gd name="p0y13" fmla="*/ 120 h 2010"/>
              <a:gd name="p0x14" fmla="*/ 0 w 5585"/>
              <a:gd name="p0y14" fmla="*/ 53 h 2010"/>
              <a:gd name="p0x15" fmla="*/ 53 w 5585"/>
              <a:gd name="p0y15" fmla="*/ 0 h 2010"/>
              <a:gd name="p0x16" fmla="*/ 120 w 5585"/>
              <a:gd name="p0y16" fmla="*/ 0 h 201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A2550"/>
          </a:solidFill>
          <a:ln w="9525" cmpd="sng">
            <a:solidFill>
              <a:srgbClr val="2A2A5A"/>
            </a:solidFill>
            <a:prstDash val="solid"/>
          </a:ln>
          <a:effectLst>
            <a:outerShdw blurRad="57150" dist="19050" dir="5399999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4"/>
            </p:custDataLst>
          </p:nvPr>
        </p:nvSpPr>
        <p:spPr>
          <a:xfrm>
            <a:off x="9542717" y="1248727"/>
            <a:ext cx="866251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42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1</a:t>
            </a:r>
          </a:p>
        </p:txBody>
      </p:sp>
      <p:sp>
        <p:nvSpPr>
          <p:cNvPr id="14" name="文本框 13"/>
          <p:cNvSpPr txBox="1"/>
          <p:nvPr>
            <p:custDataLst>
              <p:tags r:id="rId15"/>
            </p:custDataLst>
          </p:nvPr>
        </p:nvSpPr>
        <p:spPr>
          <a:xfrm>
            <a:off x="9913668" y="1551623"/>
            <a:ext cx="4572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次</a:t>
            </a:r>
          </a:p>
        </p:txBody>
      </p:sp>
      <p:sp>
        <p:nvSpPr>
          <p:cNvPr id="15" name="文本框 14"/>
          <p:cNvSpPr txBox="1"/>
          <p:nvPr>
            <p:custDataLst>
              <p:tags r:id="rId16"/>
            </p:custDataLst>
          </p:nvPr>
        </p:nvSpPr>
        <p:spPr>
          <a:xfrm>
            <a:off x="9499626" y="1985963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永久限购</a:t>
            </a:r>
          </a:p>
        </p:txBody>
      </p:sp>
      <p:sp>
        <p:nvSpPr>
          <p:cNvPr id="16" name="任意多边形 15"/>
          <p:cNvSpPr/>
          <p:nvPr>
            <p:custDataLst>
              <p:tags r:id="rId17"/>
            </p:custDataLst>
          </p:nvPr>
        </p:nvSpPr>
        <p:spPr>
          <a:xfrm>
            <a:off x="575945" y="2623820"/>
            <a:ext cx="5657850" cy="3848100"/>
          </a:xfrm>
          <a:custGeom>
            <a:avLst/>
            <a:gdLst>
              <a:gd name="sw" fmla="*/ 1 w 8910"/>
              <a:gd name="sh" fmla="*/ 1 h 6060"/>
              <a:gd name="mins" fmla="min sw sh"/>
              <a:gd name="dsw" fmla="+- 0 sw mins"/>
              <a:gd name="dsh" fmla="+- 0 sh mins"/>
              <a:gd name="p0x0" fmla="*/ 120 w 8910"/>
              <a:gd name="p0y0" fmla="*/ 0 h 6060"/>
              <a:gd name="p0x1" fmla="*/ 8790 w 8910"/>
              <a:gd name="p0y1" fmla="*/ 0 h 6060"/>
              <a:gd name="p0x2" fmla="*/ 8856 w 8910"/>
              <a:gd name="p0y2" fmla="*/ 0 h 6060"/>
              <a:gd name="p0x3" fmla="*/ 8910 w 8910"/>
              <a:gd name="p0y3" fmla="*/ 53 h 6060"/>
              <a:gd name="p0x4" fmla="*/ 8910 w 8910"/>
              <a:gd name="p0y4" fmla="*/ 120 h 6060"/>
              <a:gd name="p0x5" fmla="*/ 8910 w 8910"/>
              <a:gd name="p0y5" fmla="*/ 5940 h 6060"/>
              <a:gd name="p0x6" fmla="*/ 8910 w 8910"/>
              <a:gd name="p0y6" fmla="*/ 6006 h 6060"/>
              <a:gd name="p0x7" fmla="*/ 8856 w 8910"/>
              <a:gd name="p0y7" fmla="*/ 6060 h 6060"/>
              <a:gd name="p0x8" fmla="*/ 8790 w 8910"/>
              <a:gd name="p0y8" fmla="*/ 6060 h 6060"/>
              <a:gd name="p0x9" fmla="*/ 120 w 8910"/>
              <a:gd name="p0y9" fmla="*/ 6060 h 6060"/>
              <a:gd name="p0x10" fmla="*/ 53 w 8910"/>
              <a:gd name="p0y10" fmla="*/ 6060 h 6060"/>
              <a:gd name="p0x11" fmla="*/ 0 w 8910"/>
              <a:gd name="p0y11" fmla="*/ 6006 h 6060"/>
              <a:gd name="p0x12" fmla="*/ 0 w 8910"/>
              <a:gd name="p0y12" fmla="*/ 5940 h 6060"/>
              <a:gd name="p0x13" fmla="*/ 0 w 8910"/>
              <a:gd name="p0y13" fmla="*/ 120 h 6060"/>
              <a:gd name="p0x14" fmla="*/ 0 w 8910"/>
              <a:gd name="p0y14" fmla="*/ 53 h 6060"/>
              <a:gd name="p0x15" fmla="*/ 53 w 8910"/>
              <a:gd name="p0y15" fmla="*/ 0 h 6060"/>
              <a:gd name="p0x16" fmla="*/ 120 w 8910"/>
              <a:gd name="p0y16" fmla="*/ 0 h 60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A2550"/>
          </a:solidFill>
          <a:ln w="9525" cmpd="sng">
            <a:solidFill>
              <a:srgbClr val="2A2A5A"/>
            </a:solidFill>
            <a:prstDash val="solid"/>
          </a:ln>
          <a:effectLst>
            <a:outerShdw blurRad="57150" dist="19050" dir="5399999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8"/>
            </p:custDataLst>
          </p:nvPr>
        </p:nvSpPr>
        <p:spPr>
          <a:xfrm>
            <a:off x="771525" y="2803208"/>
            <a:ext cx="526732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en-US" altLang="en-US"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8</a:t>
            </a:r>
            <a:r>
              <a:rPr lang="zh-CN" altLang="en-US"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个关键节点</a:t>
            </a:r>
            <a:r>
              <a:rPr lang="en-US" altLang="zh-CN"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zh-CN" altLang="en-US"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一次覆盖</a:t>
            </a:r>
          </a:p>
        </p:txBody>
      </p:sp>
      <p:sp>
        <p:nvSpPr>
          <p:cNvPr id="18" name="任意多边形 17"/>
          <p:cNvSpPr/>
          <p:nvPr>
            <p:custDataLst>
              <p:tags r:id="rId19"/>
            </p:custDataLst>
          </p:nvPr>
        </p:nvSpPr>
        <p:spPr>
          <a:xfrm>
            <a:off x="771525" y="333248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2A5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rcRect l="-8333" t="-11765" r="-8333" b="-11765"/>
          <a:stretch>
            <a:fillRect/>
          </a:stretch>
        </p:blipFill>
        <p:spPr>
          <a:xfrm>
            <a:off x="880745" y="3441700"/>
            <a:ext cx="200025" cy="200025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21"/>
            </p:custDataLst>
          </p:nvPr>
        </p:nvSpPr>
        <p:spPr>
          <a:xfrm>
            <a:off x="1304925" y="3252788"/>
            <a:ext cx="1560757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等级节点</a:t>
            </a:r>
          </a:p>
        </p:txBody>
      </p:sp>
      <p:sp>
        <p:nvSpPr>
          <p:cNvPr id="21" name="文本框 20"/>
          <p:cNvSpPr txBox="1"/>
          <p:nvPr>
            <p:custDataLst>
              <p:tags r:id="rId22"/>
            </p:custDataLst>
          </p:nvPr>
        </p:nvSpPr>
        <p:spPr>
          <a:xfrm>
            <a:off x="1304925" y="3528060"/>
            <a:ext cx="173220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30 / 40 / 50 / 60</a:t>
            </a:r>
            <a:r>
              <a:rPr 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级</a:t>
            </a:r>
          </a:p>
        </p:txBody>
      </p:sp>
      <p:sp>
        <p:nvSpPr>
          <p:cNvPr id="22" name="任意多边形 21"/>
          <p:cNvSpPr/>
          <p:nvPr>
            <p:custDataLst>
              <p:tags r:id="rId23"/>
            </p:custDataLst>
          </p:nvPr>
        </p:nvSpPr>
        <p:spPr>
          <a:xfrm>
            <a:off x="771525" y="39592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2A5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rcRect l="-4314" r="-4314"/>
          <a:stretch>
            <a:fillRect/>
          </a:stretch>
        </p:blipFill>
        <p:spPr>
          <a:xfrm>
            <a:off x="892810" y="4068445"/>
            <a:ext cx="175895" cy="200025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25"/>
            </p:custDataLst>
          </p:nvPr>
        </p:nvSpPr>
        <p:spPr>
          <a:xfrm>
            <a:off x="1304925" y="3879504"/>
            <a:ext cx="3016005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战力节点</a:t>
            </a:r>
          </a:p>
        </p:txBody>
      </p:sp>
      <p:sp>
        <p:nvSpPr>
          <p:cNvPr id="25" name="文本框 24"/>
          <p:cNvSpPr txBox="1"/>
          <p:nvPr>
            <p:custDataLst>
              <p:tags r:id="rId26"/>
            </p:custDataLst>
          </p:nvPr>
        </p:nvSpPr>
        <p:spPr>
          <a:xfrm>
            <a:off x="1304925" y="4154776"/>
            <a:ext cx="335890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10000 / 15000 / 20000 / 25000</a:t>
            </a:r>
            <a:r>
              <a:rPr 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战力</a:t>
            </a:r>
          </a:p>
        </p:txBody>
      </p:sp>
      <p:sp>
        <p:nvSpPr>
          <p:cNvPr id="26" name="任意多边形 25"/>
          <p:cNvSpPr/>
          <p:nvPr>
            <p:custDataLst>
              <p:tags r:id="rId27"/>
            </p:custDataLst>
          </p:nvPr>
        </p:nvSpPr>
        <p:spPr>
          <a:xfrm>
            <a:off x="771525" y="458597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2A5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7" name="图片 26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rcRect l="-5263" t="-11765" r="-5263" b="-11765"/>
          <a:stretch>
            <a:fillRect/>
          </a:stretch>
        </p:blipFill>
        <p:spPr>
          <a:xfrm>
            <a:off x="880745" y="4695190"/>
            <a:ext cx="200025" cy="200025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29"/>
            </p:custDataLst>
          </p:nvPr>
        </p:nvSpPr>
        <p:spPr>
          <a:xfrm>
            <a:off x="1304925" y="4506220"/>
            <a:ext cx="2794692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核心收益</a:t>
            </a:r>
          </a:p>
        </p:txBody>
      </p:sp>
      <p:sp>
        <p:nvSpPr>
          <p:cNvPr id="29" name="文本框 28"/>
          <p:cNvSpPr txBox="1"/>
          <p:nvPr>
            <p:custDataLst>
              <p:tags r:id="rId30"/>
            </p:custDataLst>
          </p:nvPr>
        </p:nvSpPr>
        <p:spPr>
          <a:xfrm>
            <a:off x="1304925" y="4781493"/>
            <a:ext cx="2966142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顶级石板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· 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传说技能书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· 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饰品材料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5F0E8"/>
                </a:solidFill>
                <a:latin typeface="MiSans Demibold" panose="00000700000000000000" charset="-122"/>
                <a:ea typeface="MiSans Demibold" panose="00000700000000000000" charset="-122"/>
              </a:rPr>
              <a:t>每周核心礼包与按需补充</a:t>
            </a: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213485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120 w 17400"/>
              <a:gd name="p0y0" fmla="*/ 0 h 1050"/>
              <a:gd name="p0x1" fmla="*/ 17280 w 17400"/>
              <a:gd name="p0y1" fmla="*/ 0 h 1050"/>
              <a:gd name="p0x2" fmla="*/ 17346 w 17400"/>
              <a:gd name="p0y2" fmla="*/ 0 h 1050"/>
              <a:gd name="p0x3" fmla="*/ 17400 w 17400"/>
              <a:gd name="p0y3" fmla="*/ 53 h 1050"/>
              <a:gd name="p0x4" fmla="*/ 17400 w 17400"/>
              <a:gd name="p0y4" fmla="*/ 120 h 1050"/>
              <a:gd name="p0x5" fmla="*/ 17400 w 17400"/>
              <a:gd name="p0y5" fmla="*/ 930 h 1050"/>
              <a:gd name="p0x6" fmla="*/ 17400 w 17400"/>
              <a:gd name="p0y6" fmla="*/ 996 h 1050"/>
              <a:gd name="p0x7" fmla="*/ 17346 w 17400"/>
              <a:gd name="p0y7" fmla="*/ 1050 h 1050"/>
              <a:gd name="p0x8" fmla="*/ 17280 w 17400"/>
              <a:gd name="p0y8" fmla="*/ 1050 h 1050"/>
              <a:gd name="p0x9" fmla="*/ 120 w 17400"/>
              <a:gd name="p0y9" fmla="*/ 1050 h 1050"/>
              <a:gd name="p0x10" fmla="*/ 53 w 17400"/>
              <a:gd name="p0y10" fmla="*/ 1050 h 1050"/>
              <a:gd name="p0x11" fmla="*/ 0 w 17400"/>
              <a:gd name="p0y11" fmla="*/ 996 h 1050"/>
              <a:gd name="p0x12" fmla="*/ 0 w 17400"/>
              <a:gd name="p0y12" fmla="*/ 930 h 1050"/>
              <a:gd name="p0x13" fmla="*/ 0 w 17400"/>
              <a:gd name="p0y13" fmla="*/ 120 h 1050"/>
              <a:gd name="p0x14" fmla="*/ 0 w 17400"/>
              <a:gd name="p0y14" fmla="*/ 53 h 1050"/>
              <a:gd name="p0x15" fmla="*/ 53 w 17400"/>
              <a:gd name="p0y15" fmla="*/ 0 h 1050"/>
              <a:gd name="p0x16" fmla="*/ 120 w 17400"/>
              <a:gd name="p0y16" fmla="*/ 0 h 105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2A5E"/>
          </a:solidFill>
          <a:ln>
            <a:noFill/>
          </a:ln>
          <a:effectLst>
            <a:outerShdw blurRad="57150" dist="19050" dir="5399999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389107"/>
            <a:ext cx="6765874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>
                <a:solidFill>
                  <a:srgbClr val="D6CFFF"/>
                </a:solidFill>
                <a:latin typeface="MiSans Normal" panose="00000500000000000000" charset="-122"/>
                <a:ea typeface="MiSans Normal" panose="00000500000000000000" charset="-122"/>
              </a:rPr>
              <a:t>每月弹性投入</a:t>
            </a:r>
            <a:r>
              <a:rPr lang="en-US" b="1">
                <a:solidFill>
                  <a:srgbClr val="FFE8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800-1000</a:t>
            </a:r>
            <a:r>
              <a:rPr lang="zh-CN" altLang="en-US" b="1">
                <a:solidFill>
                  <a:srgbClr val="FFE8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元</a:t>
            </a:r>
            <a:r>
              <a:rPr b="1">
                <a:solidFill>
                  <a:srgbClr val="D6CFFF"/>
                </a:solidFill>
                <a:latin typeface="MiSans Normal" panose="00000500000000000000" charset="-122"/>
                <a:ea typeface="MiSans Normal" panose="00000500000000000000" charset="-122"/>
              </a:rPr>
              <a:t>，根据养成进度每周选购</a:t>
            </a:r>
            <a:r>
              <a:rPr lang="en-US" b="1">
                <a:solidFill>
                  <a:srgbClr val="FFE8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1-2</a:t>
            </a:r>
            <a:r>
              <a:rPr lang="zh-CN" altLang="en-US" b="1">
                <a:solidFill>
                  <a:srgbClr val="FFE8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个档位</a:t>
            </a:r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75945" y="2222500"/>
            <a:ext cx="3546475" cy="2939415"/>
          </a:xfrm>
          <a:custGeom>
            <a:avLst/>
            <a:gdLst>
              <a:gd name="sw" fmla="*/ 1 w 5585"/>
              <a:gd name="sh" fmla="*/ 1 h 4629"/>
              <a:gd name="mins" fmla="min sw sh"/>
              <a:gd name="dsw" fmla="+- 0 sw mins"/>
              <a:gd name="dsh" fmla="+- 0 sh mins"/>
              <a:gd name="p0x0" fmla="*/ 120 w 5585"/>
              <a:gd name="p0y0" fmla="*/ 0 h 4629"/>
              <a:gd name="p0x1" fmla="*/ 5465 w 5585"/>
              <a:gd name="p0y1" fmla="*/ 0 h 4629"/>
              <a:gd name="p0x2" fmla="*/ 5531 w 5585"/>
              <a:gd name="p0y2" fmla="*/ 0 h 4629"/>
              <a:gd name="p0x3" fmla="*/ 5585 w 5585"/>
              <a:gd name="p0y3" fmla="*/ 53 h 4629"/>
              <a:gd name="p0x4" fmla="*/ 5585 w 5585"/>
              <a:gd name="p0y4" fmla="*/ 120 h 4629"/>
              <a:gd name="p0x5" fmla="*/ 5585 w 5585"/>
              <a:gd name="p0y5" fmla="*/ 4509 h 4629"/>
              <a:gd name="p0x6" fmla="*/ 5585 w 5585"/>
              <a:gd name="p0y6" fmla="*/ 4575 h 4629"/>
              <a:gd name="p0x7" fmla="*/ 5531 w 5585"/>
              <a:gd name="p0y7" fmla="*/ 4629 h 4629"/>
              <a:gd name="p0x8" fmla="*/ 5465 w 5585"/>
              <a:gd name="p0y8" fmla="*/ 4629 h 4629"/>
              <a:gd name="p0x9" fmla="*/ 120 w 5585"/>
              <a:gd name="p0y9" fmla="*/ 4629 h 4629"/>
              <a:gd name="p0x10" fmla="*/ 53 w 5585"/>
              <a:gd name="p0y10" fmla="*/ 4629 h 4629"/>
              <a:gd name="p0x11" fmla="*/ 0 w 5585"/>
              <a:gd name="p0y11" fmla="*/ 4575 h 4629"/>
              <a:gd name="p0x12" fmla="*/ 0 w 5585"/>
              <a:gd name="p0y12" fmla="*/ 4509 h 4629"/>
              <a:gd name="p0x13" fmla="*/ 0 w 5585"/>
              <a:gd name="p0y13" fmla="*/ 120 h 4629"/>
              <a:gd name="p0x14" fmla="*/ 0 w 5585"/>
              <a:gd name="p0y14" fmla="*/ 53 h 4629"/>
              <a:gd name="p0x15" fmla="*/ 53 w 5585"/>
              <a:gd name="p0y15" fmla="*/ 0 h 4629"/>
              <a:gd name="p0x16" fmla="*/ 120 w 5585"/>
              <a:gd name="p0y16" fmla="*/ 0 h 4629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A2550"/>
          </a:solidFill>
          <a:ln w="9525" cmpd="sng">
            <a:solidFill>
              <a:srgbClr val="2A2A5A"/>
            </a:solidFill>
            <a:prstDash val="solid"/>
          </a:ln>
          <a:effectLst>
            <a:outerShdw blurRad="57150" dist="19050" dir="5399999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771525" y="2504885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优先档</a:t>
            </a:r>
            <a:r>
              <a:rPr lang="en-US" altLang="zh-CN"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· </a:t>
            </a:r>
            <a:r>
              <a:rPr lang="zh-CN" altLang="en-US"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饰品强化</a:t>
            </a:r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771525" y="2930525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7B6FE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771525" y="3059239"/>
            <a:ext cx="2651903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en-US" altLang="en-US"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[</a:t>
            </a:r>
            <a:r>
              <a:rPr lang="zh-CN" altLang="en-US"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每周</a:t>
            </a:r>
            <a:r>
              <a:rPr lang="en-US" altLang="zh-CN"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]</a:t>
            </a:r>
            <a:r>
              <a:rPr lang="zh-CN" altLang="en-US"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饰品礼包</a:t>
            </a:r>
            <a:r>
              <a:rPr lang="en-US" altLang="zh-CN"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I — 128</a:t>
            </a:r>
            <a:r>
              <a:rPr lang="zh-CN" altLang="en-US"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元</a:t>
            </a:r>
            <a:r>
              <a:rPr lang="en-US" altLang="zh-CN"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/</a:t>
            </a:r>
            <a:r>
              <a:rPr lang="zh-CN" altLang="en-US"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周</a:t>
            </a:r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771525" y="3610737"/>
            <a:ext cx="315597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获取饰品强化资源，战力提升最直接</a:t>
            </a:r>
          </a:p>
        </p:txBody>
      </p:sp>
      <p:sp>
        <p:nvSpPr>
          <p:cNvPr id="12" name="任意多边形 11"/>
          <p:cNvSpPr/>
          <p:nvPr>
            <p:custDataLst>
              <p:tags r:id="rId9"/>
            </p:custDataLst>
          </p:nvPr>
        </p:nvSpPr>
        <p:spPr>
          <a:xfrm>
            <a:off x="775970" y="4297045"/>
            <a:ext cx="840105" cy="238125"/>
          </a:xfrm>
          <a:custGeom>
            <a:avLst/>
            <a:gdLst>
              <a:gd name="sw" fmla="*/ 1 w 1322"/>
              <a:gd name="sh" fmla="*/ 1 h 375"/>
              <a:gd name="mins" fmla="min sw sh"/>
              <a:gd name="dsw" fmla="+- 0 sw mins"/>
              <a:gd name="dsh" fmla="+- 0 sh mins"/>
              <a:gd name="p0x0" fmla="*/ 187 w 1322"/>
              <a:gd name="p0y0" fmla="*/ 0 h 375"/>
              <a:gd name="p0x1" fmla="*/ 1135 w 1322"/>
              <a:gd name="p0y1" fmla="*/ 0 h 375"/>
              <a:gd name="p0x2" fmla="*/ 1238 w 1322"/>
              <a:gd name="p0y2" fmla="*/ 0 h 375"/>
              <a:gd name="p0x3" fmla="*/ 1322 w 1322"/>
              <a:gd name="p0y3" fmla="*/ 83 h 375"/>
              <a:gd name="p0x4" fmla="*/ 1322 w 1322"/>
              <a:gd name="p0y4" fmla="*/ 187 h 375"/>
              <a:gd name="p0x5" fmla="*/ 1322 w 1322"/>
              <a:gd name="p0y5" fmla="*/ 291 h 375"/>
              <a:gd name="p0x6" fmla="*/ 1238 w 1322"/>
              <a:gd name="p0y6" fmla="*/ 375 h 375"/>
              <a:gd name="p0x7" fmla="*/ 1135 w 1322"/>
              <a:gd name="p0y7" fmla="*/ 375 h 375"/>
              <a:gd name="p0x8" fmla="*/ 187 w 1322"/>
              <a:gd name="p0y8" fmla="*/ 375 h 375"/>
              <a:gd name="p0x9" fmla="*/ 83 w 1322"/>
              <a:gd name="p0y9" fmla="*/ 375 h 375"/>
              <a:gd name="p0x10" fmla="*/ 0 w 1322"/>
              <a:gd name="p0y10" fmla="*/ 291 h 375"/>
              <a:gd name="p0x11" fmla="*/ 0 w 1322"/>
              <a:gd name="p0y11" fmla="*/ 187 h 375"/>
              <a:gd name="p0x12" fmla="*/ 0 w 1322"/>
              <a:gd name="p0y12" fmla="*/ 83 h 375"/>
              <a:gd name="p0x13" fmla="*/ 83 w 1322"/>
              <a:gd name="p0y13" fmla="*/ 0 h 375"/>
              <a:gd name="p0x14" fmla="*/ 187 w 1322"/>
              <a:gd name="p0y14" fmla="*/ 0 h 37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2D2A5E"/>
          </a:solidFill>
          <a:ln w="9525" cmpd="sng">
            <a:solidFill>
              <a:srgbClr val="2D2A5E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895350" y="4331779"/>
            <a:ext cx="75426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>
              <a:lnSpc>
                <a:spcPct val="83000"/>
              </a:lnSpc>
            </a:pPr>
            <a:r>
              <a:rPr lang="zh-CN" altLang="en-US" sz="1200">
                <a:solidFill>
                  <a:srgbClr val="D6CF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优先级</a:t>
            </a:r>
            <a:r>
              <a:rPr lang="en-US" altLang="zh-CN" sz="1200">
                <a:solidFill>
                  <a:srgbClr val="D6CF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1</a:t>
            </a:r>
          </a:p>
        </p:txBody>
      </p:sp>
      <p:sp>
        <p:nvSpPr>
          <p:cNvPr id="14" name="任意多边形 13"/>
          <p:cNvSpPr/>
          <p:nvPr>
            <p:custDataLst>
              <p:tags r:id="rId11"/>
            </p:custDataLst>
          </p:nvPr>
        </p:nvSpPr>
        <p:spPr>
          <a:xfrm>
            <a:off x="1701800" y="4297045"/>
            <a:ext cx="1457325" cy="238125"/>
          </a:xfrm>
          <a:custGeom>
            <a:avLst/>
            <a:gdLst>
              <a:gd name="sw" fmla="*/ 1 w 2295"/>
              <a:gd name="sh" fmla="*/ 1 h 375"/>
              <a:gd name="mins" fmla="min sw sh"/>
              <a:gd name="dsw" fmla="+- 0 sw mins"/>
              <a:gd name="dsh" fmla="+- 0 sh mins"/>
              <a:gd name="p0x0" fmla="*/ 187 w 2295"/>
              <a:gd name="p0y0" fmla="*/ 0 h 375"/>
              <a:gd name="p0x1" fmla="*/ 2107 w 2295"/>
              <a:gd name="p0y1" fmla="*/ 0 h 375"/>
              <a:gd name="p0x2" fmla="*/ 2211 w 2295"/>
              <a:gd name="p0y2" fmla="*/ 0 h 375"/>
              <a:gd name="p0x3" fmla="*/ 2295 w 2295"/>
              <a:gd name="p0y3" fmla="*/ 83 h 375"/>
              <a:gd name="p0x4" fmla="*/ 2295 w 2295"/>
              <a:gd name="p0y4" fmla="*/ 187 h 375"/>
              <a:gd name="p0x5" fmla="*/ 2295 w 2295"/>
              <a:gd name="p0y5" fmla="*/ 291 h 375"/>
              <a:gd name="p0x6" fmla="*/ 2211 w 2295"/>
              <a:gd name="p0y6" fmla="*/ 375 h 375"/>
              <a:gd name="p0x7" fmla="*/ 2107 w 2295"/>
              <a:gd name="p0y7" fmla="*/ 375 h 375"/>
              <a:gd name="p0x8" fmla="*/ 187 w 2295"/>
              <a:gd name="p0y8" fmla="*/ 375 h 375"/>
              <a:gd name="p0x9" fmla="*/ 83 w 2295"/>
              <a:gd name="p0y9" fmla="*/ 375 h 375"/>
              <a:gd name="p0x10" fmla="*/ 0 w 2295"/>
              <a:gd name="p0y10" fmla="*/ 291 h 375"/>
              <a:gd name="p0x11" fmla="*/ 0 w 2295"/>
              <a:gd name="p0y11" fmla="*/ 187 h 375"/>
              <a:gd name="p0x12" fmla="*/ 0 w 2295"/>
              <a:gd name="p0y12" fmla="*/ 83 h 375"/>
              <a:gd name="p0x13" fmla="*/ 83 w 2295"/>
              <a:gd name="p0y13" fmla="*/ 0 h 375"/>
              <a:gd name="p0x14" fmla="*/ 187 w 2295"/>
              <a:gd name="p0y14" fmla="*/ 0 h 37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2D2A5E"/>
          </a:solidFill>
          <a:ln w="9525" cmpd="sng">
            <a:solidFill>
              <a:srgbClr val="2D2A5E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1821066" y="4331779"/>
            <a:ext cx="13716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>
              <a:lnSpc>
                <a:spcPct val="83000"/>
              </a:lnSpc>
            </a:pPr>
            <a:r>
              <a:rPr sz="1200">
                <a:solidFill>
                  <a:srgbClr val="D6CFFF"/>
                </a:solidFill>
                <a:latin typeface="MiSans Normal" panose="00000500000000000000" charset="-122"/>
                <a:ea typeface="MiSans Normal" panose="00000500000000000000" charset="-122"/>
              </a:rPr>
              <a:t>养成缺口大时首选</a:t>
            </a:r>
          </a:p>
        </p:txBody>
      </p:sp>
      <p:sp>
        <p:nvSpPr>
          <p:cNvPr id="16" name="任意多边形 15"/>
          <p:cNvSpPr/>
          <p:nvPr>
            <p:custDataLst>
              <p:tags r:id="rId13"/>
            </p:custDataLst>
          </p:nvPr>
        </p:nvSpPr>
        <p:spPr>
          <a:xfrm>
            <a:off x="775970" y="4620895"/>
            <a:ext cx="1000125" cy="238125"/>
          </a:xfrm>
          <a:custGeom>
            <a:avLst/>
            <a:gdLst>
              <a:gd name="sw" fmla="*/ 1 w 1575"/>
              <a:gd name="sh" fmla="*/ 1 h 375"/>
              <a:gd name="mins" fmla="min sw sh"/>
              <a:gd name="dsw" fmla="+- 0 sw mins"/>
              <a:gd name="dsh" fmla="+- 0 sh mins"/>
              <a:gd name="p0x0" fmla="*/ 187 w 1575"/>
              <a:gd name="p0y0" fmla="*/ 0 h 375"/>
              <a:gd name="p0x1" fmla="*/ 1387 w 1575"/>
              <a:gd name="p0y1" fmla="*/ 0 h 375"/>
              <a:gd name="p0x2" fmla="*/ 1491 w 1575"/>
              <a:gd name="p0y2" fmla="*/ 0 h 375"/>
              <a:gd name="p0x3" fmla="*/ 1575 w 1575"/>
              <a:gd name="p0y3" fmla="*/ 83 h 375"/>
              <a:gd name="p0x4" fmla="*/ 1575 w 1575"/>
              <a:gd name="p0y4" fmla="*/ 187 h 375"/>
              <a:gd name="p0x5" fmla="*/ 1575 w 1575"/>
              <a:gd name="p0y5" fmla="*/ 291 h 375"/>
              <a:gd name="p0x6" fmla="*/ 1491 w 1575"/>
              <a:gd name="p0y6" fmla="*/ 375 h 375"/>
              <a:gd name="p0x7" fmla="*/ 1387 w 1575"/>
              <a:gd name="p0y7" fmla="*/ 375 h 375"/>
              <a:gd name="p0x8" fmla="*/ 187 w 1575"/>
              <a:gd name="p0y8" fmla="*/ 375 h 375"/>
              <a:gd name="p0x9" fmla="*/ 83 w 1575"/>
              <a:gd name="p0y9" fmla="*/ 375 h 375"/>
              <a:gd name="p0x10" fmla="*/ 0 w 1575"/>
              <a:gd name="p0y10" fmla="*/ 291 h 375"/>
              <a:gd name="p0x11" fmla="*/ 0 w 1575"/>
              <a:gd name="p0y11" fmla="*/ 187 h 375"/>
              <a:gd name="p0x12" fmla="*/ 0 w 1575"/>
              <a:gd name="p0y12" fmla="*/ 83 h 375"/>
              <a:gd name="p0x13" fmla="*/ 83 w 1575"/>
              <a:gd name="p0y13" fmla="*/ 0 h 375"/>
              <a:gd name="p0x14" fmla="*/ 187 w 1575"/>
              <a:gd name="p0y14" fmla="*/ 0 h 37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2D2A5E"/>
          </a:solidFill>
          <a:ln w="9525" cmpd="sng">
            <a:solidFill>
              <a:srgbClr val="2D2A5E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4"/>
            </p:custDataLst>
          </p:nvPr>
        </p:nvSpPr>
        <p:spPr>
          <a:xfrm>
            <a:off x="895350" y="4655629"/>
            <a:ext cx="9144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>
              <a:lnSpc>
                <a:spcPct val="83000"/>
              </a:lnSpc>
            </a:pPr>
            <a:r>
              <a:rPr sz="1200">
                <a:solidFill>
                  <a:srgbClr val="D6CFFF"/>
                </a:solidFill>
                <a:latin typeface="MiSans Normal" panose="00000500000000000000" charset="-122"/>
                <a:ea typeface="MiSans Normal" panose="00000500000000000000" charset="-122"/>
              </a:rPr>
              <a:t>开荒期必购</a:t>
            </a:r>
          </a:p>
        </p:txBody>
      </p:sp>
      <p:sp>
        <p:nvSpPr>
          <p:cNvPr id="18" name="任意多边形 17"/>
          <p:cNvSpPr/>
          <p:nvPr>
            <p:custDataLst>
              <p:tags r:id="rId15"/>
            </p:custDataLst>
          </p:nvPr>
        </p:nvSpPr>
        <p:spPr>
          <a:xfrm>
            <a:off x="4322445" y="2222500"/>
            <a:ext cx="3546475" cy="2939415"/>
          </a:xfrm>
          <a:custGeom>
            <a:avLst/>
            <a:gdLst>
              <a:gd name="sw" fmla="*/ 1 w 5585"/>
              <a:gd name="sh" fmla="*/ 1 h 4629"/>
              <a:gd name="mins" fmla="min sw sh"/>
              <a:gd name="dsw" fmla="+- 0 sw mins"/>
              <a:gd name="dsh" fmla="+- 0 sh mins"/>
              <a:gd name="p0x0" fmla="*/ 120 w 5585"/>
              <a:gd name="p0y0" fmla="*/ 0 h 4629"/>
              <a:gd name="p0x1" fmla="*/ 5465 w 5585"/>
              <a:gd name="p0y1" fmla="*/ 0 h 4629"/>
              <a:gd name="p0x2" fmla="*/ 5531 w 5585"/>
              <a:gd name="p0y2" fmla="*/ 0 h 4629"/>
              <a:gd name="p0x3" fmla="*/ 5585 w 5585"/>
              <a:gd name="p0y3" fmla="*/ 53 h 4629"/>
              <a:gd name="p0x4" fmla="*/ 5585 w 5585"/>
              <a:gd name="p0y4" fmla="*/ 120 h 4629"/>
              <a:gd name="p0x5" fmla="*/ 5585 w 5585"/>
              <a:gd name="p0y5" fmla="*/ 4509 h 4629"/>
              <a:gd name="p0x6" fmla="*/ 5585 w 5585"/>
              <a:gd name="p0y6" fmla="*/ 4575 h 4629"/>
              <a:gd name="p0x7" fmla="*/ 5531 w 5585"/>
              <a:gd name="p0y7" fmla="*/ 4629 h 4629"/>
              <a:gd name="p0x8" fmla="*/ 5465 w 5585"/>
              <a:gd name="p0y8" fmla="*/ 4629 h 4629"/>
              <a:gd name="p0x9" fmla="*/ 120 w 5585"/>
              <a:gd name="p0y9" fmla="*/ 4629 h 4629"/>
              <a:gd name="p0x10" fmla="*/ 53 w 5585"/>
              <a:gd name="p0y10" fmla="*/ 4629 h 4629"/>
              <a:gd name="p0x11" fmla="*/ 0 w 5585"/>
              <a:gd name="p0y11" fmla="*/ 4575 h 4629"/>
              <a:gd name="p0x12" fmla="*/ 0 w 5585"/>
              <a:gd name="p0y12" fmla="*/ 4509 h 4629"/>
              <a:gd name="p0x13" fmla="*/ 0 w 5585"/>
              <a:gd name="p0y13" fmla="*/ 120 h 4629"/>
              <a:gd name="p0x14" fmla="*/ 0 w 5585"/>
              <a:gd name="p0y14" fmla="*/ 53 h 4629"/>
              <a:gd name="p0x15" fmla="*/ 53 w 5585"/>
              <a:gd name="p0y15" fmla="*/ 0 h 4629"/>
              <a:gd name="p0x16" fmla="*/ 120 w 5585"/>
              <a:gd name="p0y16" fmla="*/ 0 h 4629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A2550"/>
          </a:solidFill>
          <a:ln w="9525" cmpd="sng">
            <a:solidFill>
              <a:srgbClr val="2A2A5A"/>
            </a:solidFill>
            <a:prstDash val="solid"/>
          </a:ln>
          <a:effectLst>
            <a:outerShdw blurRad="57150" dist="19050" dir="5399999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6"/>
            </p:custDataLst>
          </p:nvPr>
        </p:nvSpPr>
        <p:spPr>
          <a:xfrm>
            <a:off x="4518051" y="2504885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次优档</a:t>
            </a:r>
            <a:r>
              <a:rPr lang="en-US" altLang="zh-CN"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· </a:t>
            </a:r>
            <a:r>
              <a:rPr lang="zh-CN" altLang="en-US"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时装补充</a:t>
            </a:r>
          </a:p>
        </p:txBody>
      </p:sp>
      <p:sp>
        <p:nvSpPr>
          <p:cNvPr id="20" name="任意多边形 19"/>
          <p:cNvSpPr/>
          <p:nvPr>
            <p:custDataLst>
              <p:tags r:id="rId17"/>
            </p:custDataLst>
          </p:nvPr>
        </p:nvSpPr>
        <p:spPr>
          <a:xfrm>
            <a:off x="4518025" y="2930525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7B6FE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18"/>
            </p:custDataLst>
          </p:nvPr>
        </p:nvSpPr>
        <p:spPr>
          <a:xfrm>
            <a:off x="4518051" y="3059239"/>
            <a:ext cx="2651903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en-US" altLang="en-US"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[</a:t>
            </a:r>
            <a:r>
              <a:rPr lang="zh-CN" altLang="en-US"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每周</a:t>
            </a:r>
            <a:r>
              <a:rPr lang="en-US" altLang="zh-CN"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]</a:t>
            </a:r>
            <a:r>
              <a:rPr lang="zh-CN" altLang="en-US"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时装礼包</a:t>
            </a:r>
            <a:r>
              <a:rPr lang="en-US" altLang="zh-CN"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I — 128</a:t>
            </a:r>
            <a:r>
              <a:rPr lang="zh-CN" altLang="en-US"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元</a:t>
            </a:r>
            <a:r>
              <a:rPr lang="en-US" altLang="zh-CN"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/</a:t>
            </a:r>
            <a:r>
              <a:rPr lang="zh-CN" altLang="en-US"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周</a:t>
            </a:r>
          </a:p>
        </p:txBody>
      </p:sp>
      <p:sp>
        <p:nvSpPr>
          <p:cNvPr id="22" name="文本框 21"/>
          <p:cNvSpPr txBox="1"/>
          <p:nvPr>
            <p:custDataLst>
              <p:tags r:id="rId19"/>
            </p:custDataLst>
          </p:nvPr>
        </p:nvSpPr>
        <p:spPr>
          <a:xfrm>
            <a:off x="4518051" y="3610737"/>
            <a:ext cx="315597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补充时装抽卡次数，完善外观与属性</a:t>
            </a:r>
          </a:p>
        </p:txBody>
      </p:sp>
      <p:sp>
        <p:nvSpPr>
          <p:cNvPr id="23" name="任意多边形 22"/>
          <p:cNvSpPr/>
          <p:nvPr>
            <p:custDataLst>
              <p:tags r:id="rId20"/>
            </p:custDataLst>
          </p:nvPr>
        </p:nvSpPr>
        <p:spPr>
          <a:xfrm>
            <a:off x="4522470" y="4297045"/>
            <a:ext cx="840105" cy="238125"/>
          </a:xfrm>
          <a:custGeom>
            <a:avLst/>
            <a:gdLst>
              <a:gd name="sw" fmla="*/ 1 w 1322"/>
              <a:gd name="sh" fmla="*/ 1 h 375"/>
              <a:gd name="mins" fmla="min sw sh"/>
              <a:gd name="dsw" fmla="+- 0 sw mins"/>
              <a:gd name="dsh" fmla="+- 0 sh mins"/>
              <a:gd name="p0x0" fmla="*/ 187 w 1322"/>
              <a:gd name="p0y0" fmla="*/ 0 h 375"/>
              <a:gd name="p0x1" fmla="*/ 1135 w 1322"/>
              <a:gd name="p0y1" fmla="*/ 0 h 375"/>
              <a:gd name="p0x2" fmla="*/ 1238 w 1322"/>
              <a:gd name="p0y2" fmla="*/ 0 h 375"/>
              <a:gd name="p0x3" fmla="*/ 1322 w 1322"/>
              <a:gd name="p0y3" fmla="*/ 83 h 375"/>
              <a:gd name="p0x4" fmla="*/ 1322 w 1322"/>
              <a:gd name="p0y4" fmla="*/ 187 h 375"/>
              <a:gd name="p0x5" fmla="*/ 1322 w 1322"/>
              <a:gd name="p0y5" fmla="*/ 291 h 375"/>
              <a:gd name="p0x6" fmla="*/ 1238 w 1322"/>
              <a:gd name="p0y6" fmla="*/ 375 h 375"/>
              <a:gd name="p0x7" fmla="*/ 1135 w 1322"/>
              <a:gd name="p0y7" fmla="*/ 375 h 375"/>
              <a:gd name="p0x8" fmla="*/ 187 w 1322"/>
              <a:gd name="p0y8" fmla="*/ 375 h 375"/>
              <a:gd name="p0x9" fmla="*/ 83 w 1322"/>
              <a:gd name="p0y9" fmla="*/ 375 h 375"/>
              <a:gd name="p0x10" fmla="*/ 0 w 1322"/>
              <a:gd name="p0y10" fmla="*/ 291 h 375"/>
              <a:gd name="p0x11" fmla="*/ 0 w 1322"/>
              <a:gd name="p0y11" fmla="*/ 187 h 375"/>
              <a:gd name="p0x12" fmla="*/ 0 w 1322"/>
              <a:gd name="p0y12" fmla="*/ 83 h 375"/>
              <a:gd name="p0x13" fmla="*/ 83 w 1322"/>
              <a:gd name="p0y13" fmla="*/ 0 h 375"/>
              <a:gd name="p0x14" fmla="*/ 187 w 1322"/>
              <a:gd name="p0y14" fmla="*/ 0 h 37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2D2A5E"/>
          </a:solidFill>
          <a:ln w="9525" cmpd="sng">
            <a:solidFill>
              <a:srgbClr val="2D2A5E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21"/>
            </p:custDataLst>
          </p:nvPr>
        </p:nvSpPr>
        <p:spPr>
          <a:xfrm>
            <a:off x="4641876" y="4331779"/>
            <a:ext cx="75426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>
              <a:lnSpc>
                <a:spcPct val="83000"/>
              </a:lnSpc>
            </a:pPr>
            <a:r>
              <a:rPr lang="zh-CN" altLang="en-US" sz="1200">
                <a:solidFill>
                  <a:srgbClr val="D6CF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优先级</a:t>
            </a:r>
            <a:r>
              <a:rPr lang="en-US" altLang="zh-CN" sz="1200">
                <a:solidFill>
                  <a:srgbClr val="D6CF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2</a:t>
            </a:r>
          </a:p>
        </p:txBody>
      </p:sp>
      <p:sp>
        <p:nvSpPr>
          <p:cNvPr id="25" name="任意多边形 24"/>
          <p:cNvSpPr/>
          <p:nvPr>
            <p:custDataLst>
              <p:tags r:id="rId22"/>
            </p:custDataLst>
          </p:nvPr>
        </p:nvSpPr>
        <p:spPr>
          <a:xfrm>
            <a:off x="5448300" y="4297045"/>
            <a:ext cx="1609725" cy="238125"/>
          </a:xfrm>
          <a:custGeom>
            <a:avLst/>
            <a:gdLst>
              <a:gd name="sw" fmla="*/ 1 w 2535"/>
              <a:gd name="sh" fmla="*/ 1 h 375"/>
              <a:gd name="mins" fmla="min sw sh"/>
              <a:gd name="dsw" fmla="+- 0 sw mins"/>
              <a:gd name="dsh" fmla="+- 0 sh mins"/>
              <a:gd name="p0x0" fmla="*/ 187 w 2535"/>
              <a:gd name="p0y0" fmla="*/ 0 h 375"/>
              <a:gd name="p0x1" fmla="*/ 2347 w 2535"/>
              <a:gd name="p0y1" fmla="*/ 0 h 375"/>
              <a:gd name="p0x2" fmla="*/ 2451 w 2535"/>
              <a:gd name="p0y2" fmla="*/ 0 h 375"/>
              <a:gd name="p0x3" fmla="*/ 2535 w 2535"/>
              <a:gd name="p0y3" fmla="*/ 83 h 375"/>
              <a:gd name="p0x4" fmla="*/ 2535 w 2535"/>
              <a:gd name="p0y4" fmla="*/ 187 h 375"/>
              <a:gd name="p0x5" fmla="*/ 2535 w 2535"/>
              <a:gd name="p0y5" fmla="*/ 291 h 375"/>
              <a:gd name="p0x6" fmla="*/ 2451 w 2535"/>
              <a:gd name="p0y6" fmla="*/ 375 h 375"/>
              <a:gd name="p0x7" fmla="*/ 2347 w 2535"/>
              <a:gd name="p0y7" fmla="*/ 375 h 375"/>
              <a:gd name="p0x8" fmla="*/ 187 w 2535"/>
              <a:gd name="p0y8" fmla="*/ 375 h 375"/>
              <a:gd name="p0x9" fmla="*/ 83 w 2535"/>
              <a:gd name="p0y9" fmla="*/ 375 h 375"/>
              <a:gd name="p0x10" fmla="*/ 0 w 2535"/>
              <a:gd name="p0y10" fmla="*/ 291 h 375"/>
              <a:gd name="p0x11" fmla="*/ 0 w 2535"/>
              <a:gd name="p0y11" fmla="*/ 187 h 375"/>
              <a:gd name="p0x12" fmla="*/ 0 w 2535"/>
              <a:gd name="p0y12" fmla="*/ 83 h 375"/>
              <a:gd name="p0x13" fmla="*/ 83 w 2535"/>
              <a:gd name="p0y13" fmla="*/ 0 h 375"/>
              <a:gd name="p0x14" fmla="*/ 187 w 2535"/>
              <a:gd name="p0y14" fmla="*/ 0 h 37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2D2A5E"/>
          </a:solidFill>
          <a:ln w="9525" cmpd="sng">
            <a:solidFill>
              <a:srgbClr val="2D2A5E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3"/>
            </p:custDataLst>
          </p:nvPr>
        </p:nvSpPr>
        <p:spPr>
          <a:xfrm>
            <a:off x="5567591" y="4331779"/>
            <a:ext cx="15240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>
              <a:lnSpc>
                <a:spcPct val="83000"/>
              </a:lnSpc>
            </a:pPr>
            <a:r>
              <a:rPr sz="1200">
                <a:solidFill>
                  <a:srgbClr val="D6CFFF"/>
                </a:solidFill>
                <a:latin typeface="MiSans Normal" panose="00000500000000000000" charset="-122"/>
                <a:ea typeface="MiSans Normal" panose="00000500000000000000" charset="-122"/>
              </a:rPr>
              <a:t>饰品资源充足后选购</a:t>
            </a:r>
          </a:p>
        </p:txBody>
      </p:sp>
      <p:sp>
        <p:nvSpPr>
          <p:cNvPr id="27" name="任意多边形 26"/>
          <p:cNvSpPr/>
          <p:nvPr>
            <p:custDataLst>
              <p:tags r:id="rId24"/>
            </p:custDataLst>
          </p:nvPr>
        </p:nvSpPr>
        <p:spPr>
          <a:xfrm>
            <a:off x="4522470" y="4620895"/>
            <a:ext cx="1000125" cy="238125"/>
          </a:xfrm>
          <a:custGeom>
            <a:avLst/>
            <a:gdLst>
              <a:gd name="sw" fmla="*/ 1 w 1575"/>
              <a:gd name="sh" fmla="*/ 1 h 375"/>
              <a:gd name="mins" fmla="min sw sh"/>
              <a:gd name="dsw" fmla="+- 0 sw mins"/>
              <a:gd name="dsh" fmla="+- 0 sh mins"/>
              <a:gd name="p0x0" fmla="*/ 187 w 1575"/>
              <a:gd name="p0y0" fmla="*/ 0 h 375"/>
              <a:gd name="p0x1" fmla="*/ 1387 w 1575"/>
              <a:gd name="p0y1" fmla="*/ 0 h 375"/>
              <a:gd name="p0x2" fmla="*/ 1491 w 1575"/>
              <a:gd name="p0y2" fmla="*/ 0 h 375"/>
              <a:gd name="p0x3" fmla="*/ 1575 w 1575"/>
              <a:gd name="p0y3" fmla="*/ 83 h 375"/>
              <a:gd name="p0x4" fmla="*/ 1575 w 1575"/>
              <a:gd name="p0y4" fmla="*/ 187 h 375"/>
              <a:gd name="p0x5" fmla="*/ 1575 w 1575"/>
              <a:gd name="p0y5" fmla="*/ 291 h 375"/>
              <a:gd name="p0x6" fmla="*/ 1491 w 1575"/>
              <a:gd name="p0y6" fmla="*/ 375 h 375"/>
              <a:gd name="p0x7" fmla="*/ 1387 w 1575"/>
              <a:gd name="p0y7" fmla="*/ 375 h 375"/>
              <a:gd name="p0x8" fmla="*/ 187 w 1575"/>
              <a:gd name="p0y8" fmla="*/ 375 h 375"/>
              <a:gd name="p0x9" fmla="*/ 83 w 1575"/>
              <a:gd name="p0y9" fmla="*/ 375 h 375"/>
              <a:gd name="p0x10" fmla="*/ 0 w 1575"/>
              <a:gd name="p0y10" fmla="*/ 291 h 375"/>
              <a:gd name="p0x11" fmla="*/ 0 w 1575"/>
              <a:gd name="p0y11" fmla="*/ 187 h 375"/>
              <a:gd name="p0x12" fmla="*/ 0 w 1575"/>
              <a:gd name="p0y12" fmla="*/ 83 h 375"/>
              <a:gd name="p0x13" fmla="*/ 83 w 1575"/>
              <a:gd name="p0y13" fmla="*/ 0 h 375"/>
              <a:gd name="p0x14" fmla="*/ 187 w 1575"/>
              <a:gd name="p0y14" fmla="*/ 0 h 37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2D2A5E"/>
          </a:solidFill>
          <a:ln w="9525" cmpd="sng">
            <a:solidFill>
              <a:srgbClr val="2D2A5E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25"/>
            </p:custDataLst>
          </p:nvPr>
        </p:nvSpPr>
        <p:spPr>
          <a:xfrm>
            <a:off x="4641876" y="4655629"/>
            <a:ext cx="9144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>
              <a:lnSpc>
                <a:spcPct val="83000"/>
              </a:lnSpc>
            </a:pPr>
            <a:r>
              <a:rPr sz="1200">
                <a:solidFill>
                  <a:srgbClr val="D6CFFF"/>
                </a:solidFill>
                <a:latin typeface="MiSans Normal" panose="00000500000000000000" charset="-122"/>
                <a:ea typeface="MiSans Normal" panose="00000500000000000000" charset="-122"/>
              </a:rPr>
              <a:t>稳定期推荐</a:t>
            </a:r>
          </a:p>
        </p:txBody>
      </p:sp>
      <p:sp>
        <p:nvSpPr>
          <p:cNvPr id="29" name="任意多边形 28"/>
          <p:cNvSpPr/>
          <p:nvPr>
            <p:custDataLst>
              <p:tags r:id="rId26"/>
            </p:custDataLst>
          </p:nvPr>
        </p:nvSpPr>
        <p:spPr>
          <a:xfrm>
            <a:off x="8068945" y="2222500"/>
            <a:ext cx="3546475" cy="2939415"/>
          </a:xfrm>
          <a:custGeom>
            <a:avLst/>
            <a:gdLst>
              <a:gd name="sw" fmla="*/ 1 w 5585"/>
              <a:gd name="sh" fmla="*/ 1 h 4629"/>
              <a:gd name="mins" fmla="min sw sh"/>
              <a:gd name="dsw" fmla="+- 0 sw mins"/>
              <a:gd name="dsh" fmla="+- 0 sh mins"/>
              <a:gd name="p0x0" fmla="*/ 120 w 5585"/>
              <a:gd name="p0y0" fmla="*/ 0 h 4629"/>
              <a:gd name="p0x1" fmla="*/ 5465 w 5585"/>
              <a:gd name="p0y1" fmla="*/ 0 h 4629"/>
              <a:gd name="p0x2" fmla="*/ 5531 w 5585"/>
              <a:gd name="p0y2" fmla="*/ 0 h 4629"/>
              <a:gd name="p0x3" fmla="*/ 5585 w 5585"/>
              <a:gd name="p0y3" fmla="*/ 53 h 4629"/>
              <a:gd name="p0x4" fmla="*/ 5585 w 5585"/>
              <a:gd name="p0y4" fmla="*/ 120 h 4629"/>
              <a:gd name="p0x5" fmla="*/ 5585 w 5585"/>
              <a:gd name="p0y5" fmla="*/ 4509 h 4629"/>
              <a:gd name="p0x6" fmla="*/ 5585 w 5585"/>
              <a:gd name="p0y6" fmla="*/ 4575 h 4629"/>
              <a:gd name="p0x7" fmla="*/ 5531 w 5585"/>
              <a:gd name="p0y7" fmla="*/ 4629 h 4629"/>
              <a:gd name="p0x8" fmla="*/ 5465 w 5585"/>
              <a:gd name="p0y8" fmla="*/ 4629 h 4629"/>
              <a:gd name="p0x9" fmla="*/ 120 w 5585"/>
              <a:gd name="p0y9" fmla="*/ 4629 h 4629"/>
              <a:gd name="p0x10" fmla="*/ 53 w 5585"/>
              <a:gd name="p0y10" fmla="*/ 4629 h 4629"/>
              <a:gd name="p0x11" fmla="*/ 0 w 5585"/>
              <a:gd name="p0y11" fmla="*/ 4575 h 4629"/>
              <a:gd name="p0x12" fmla="*/ 0 w 5585"/>
              <a:gd name="p0y12" fmla="*/ 4509 h 4629"/>
              <a:gd name="p0x13" fmla="*/ 0 w 5585"/>
              <a:gd name="p0y13" fmla="*/ 120 h 4629"/>
              <a:gd name="p0x14" fmla="*/ 0 w 5585"/>
              <a:gd name="p0y14" fmla="*/ 53 h 4629"/>
              <a:gd name="p0x15" fmla="*/ 53 w 5585"/>
              <a:gd name="p0y15" fmla="*/ 0 h 4629"/>
              <a:gd name="p0x16" fmla="*/ 120 w 5585"/>
              <a:gd name="p0y16" fmla="*/ 0 h 4629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A2550"/>
          </a:solidFill>
          <a:ln w="9525" cmpd="sng">
            <a:solidFill>
              <a:srgbClr val="2A2A5A"/>
            </a:solidFill>
            <a:prstDash val="solid"/>
          </a:ln>
          <a:effectLst>
            <a:outerShdw blurRad="57150" dist="19050" dir="5399999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27"/>
            </p:custDataLst>
          </p:nvPr>
        </p:nvSpPr>
        <p:spPr>
          <a:xfrm>
            <a:off x="8264576" y="2504885"/>
            <a:ext cx="3171082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特需档</a:t>
            </a:r>
            <a:r>
              <a:rPr lang="en-US" altLang="zh-CN"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· </a:t>
            </a:r>
            <a:r>
              <a:rPr lang="zh-CN" altLang="en-US"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稀有时装速成</a:t>
            </a:r>
          </a:p>
        </p:txBody>
      </p:sp>
      <p:sp>
        <p:nvSpPr>
          <p:cNvPr id="31" name="任意多边形 30"/>
          <p:cNvSpPr/>
          <p:nvPr>
            <p:custDataLst>
              <p:tags r:id="rId28"/>
            </p:custDataLst>
          </p:nvPr>
        </p:nvSpPr>
        <p:spPr>
          <a:xfrm>
            <a:off x="8264525" y="2930525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7B6FE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29"/>
            </p:custDataLst>
          </p:nvPr>
        </p:nvSpPr>
        <p:spPr>
          <a:xfrm>
            <a:off x="8264576" y="3059239"/>
            <a:ext cx="3155975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indent="0" algn="l">
              <a:lnSpc>
                <a:spcPct val="104000"/>
              </a:lnSpc>
            </a:pPr>
            <a:r>
              <a:rPr lang="zh-CN" altLang="en-US"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稀有时装必获礼包</a:t>
            </a:r>
            <a:r>
              <a:rPr lang="en-US" altLang="zh-CN"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— 198</a:t>
            </a:r>
            <a:r>
              <a:rPr lang="zh-CN" altLang="en-US"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元</a:t>
            </a:r>
            <a:r>
              <a:rPr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（限购</a:t>
            </a:r>
            <a:r>
              <a:rPr lang="en-US"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2</a:t>
            </a:r>
            <a:r>
              <a:rPr lang="zh-CN" altLang="en-US"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次</a:t>
            </a:r>
            <a:r>
              <a:rPr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）</a:t>
            </a:r>
          </a:p>
        </p:txBody>
      </p:sp>
      <p:sp>
        <p:nvSpPr>
          <p:cNvPr id="33" name="文本框 32"/>
          <p:cNvSpPr txBox="1"/>
          <p:nvPr>
            <p:custDataLst>
              <p:tags r:id="rId30"/>
            </p:custDataLst>
          </p:nvPr>
        </p:nvSpPr>
        <p:spPr>
          <a:xfrm>
            <a:off x="8264576" y="3610737"/>
            <a:ext cx="3155975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直接获得稀有时装必获石板，快速解锁核心套装</a:t>
            </a:r>
          </a:p>
        </p:txBody>
      </p:sp>
      <p:sp>
        <p:nvSpPr>
          <p:cNvPr id="34" name="任意多边形 33"/>
          <p:cNvSpPr/>
          <p:nvPr>
            <p:custDataLst>
              <p:tags r:id="rId31"/>
            </p:custDataLst>
          </p:nvPr>
        </p:nvSpPr>
        <p:spPr>
          <a:xfrm>
            <a:off x="8268970" y="4297045"/>
            <a:ext cx="840105" cy="238125"/>
          </a:xfrm>
          <a:custGeom>
            <a:avLst/>
            <a:gdLst>
              <a:gd name="sw" fmla="*/ 1 w 1322"/>
              <a:gd name="sh" fmla="*/ 1 h 375"/>
              <a:gd name="mins" fmla="min sw sh"/>
              <a:gd name="dsw" fmla="+- 0 sw mins"/>
              <a:gd name="dsh" fmla="+- 0 sh mins"/>
              <a:gd name="p0x0" fmla="*/ 187 w 1322"/>
              <a:gd name="p0y0" fmla="*/ 0 h 375"/>
              <a:gd name="p0x1" fmla="*/ 1135 w 1322"/>
              <a:gd name="p0y1" fmla="*/ 0 h 375"/>
              <a:gd name="p0x2" fmla="*/ 1238 w 1322"/>
              <a:gd name="p0y2" fmla="*/ 0 h 375"/>
              <a:gd name="p0x3" fmla="*/ 1322 w 1322"/>
              <a:gd name="p0y3" fmla="*/ 83 h 375"/>
              <a:gd name="p0x4" fmla="*/ 1322 w 1322"/>
              <a:gd name="p0y4" fmla="*/ 187 h 375"/>
              <a:gd name="p0x5" fmla="*/ 1322 w 1322"/>
              <a:gd name="p0y5" fmla="*/ 291 h 375"/>
              <a:gd name="p0x6" fmla="*/ 1238 w 1322"/>
              <a:gd name="p0y6" fmla="*/ 375 h 375"/>
              <a:gd name="p0x7" fmla="*/ 1135 w 1322"/>
              <a:gd name="p0y7" fmla="*/ 375 h 375"/>
              <a:gd name="p0x8" fmla="*/ 187 w 1322"/>
              <a:gd name="p0y8" fmla="*/ 375 h 375"/>
              <a:gd name="p0x9" fmla="*/ 83 w 1322"/>
              <a:gd name="p0y9" fmla="*/ 375 h 375"/>
              <a:gd name="p0x10" fmla="*/ 0 w 1322"/>
              <a:gd name="p0y10" fmla="*/ 291 h 375"/>
              <a:gd name="p0x11" fmla="*/ 0 w 1322"/>
              <a:gd name="p0y11" fmla="*/ 187 h 375"/>
              <a:gd name="p0x12" fmla="*/ 0 w 1322"/>
              <a:gd name="p0y12" fmla="*/ 83 h 375"/>
              <a:gd name="p0x13" fmla="*/ 83 w 1322"/>
              <a:gd name="p0y13" fmla="*/ 0 h 375"/>
              <a:gd name="p0x14" fmla="*/ 187 w 1322"/>
              <a:gd name="p0y14" fmla="*/ 0 h 37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2D2A5E"/>
          </a:solidFill>
          <a:ln w="9525" cmpd="sng">
            <a:solidFill>
              <a:srgbClr val="2D2A5E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>
            <p:custDataLst>
              <p:tags r:id="rId32"/>
            </p:custDataLst>
          </p:nvPr>
        </p:nvSpPr>
        <p:spPr>
          <a:xfrm>
            <a:off x="8388401" y="4331779"/>
            <a:ext cx="754265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>
              <a:lnSpc>
                <a:spcPct val="83000"/>
              </a:lnSpc>
            </a:pPr>
            <a:r>
              <a:rPr lang="zh-CN" altLang="en-US" sz="1200">
                <a:solidFill>
                  <a:srgbClr val="D6CF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优先级</a:t>
            </a:r>
            <a:r>
              <a:rPr lang="en-US" altLang="zh-CN" sz="1200">
                <a:solidFill>
                  <a:srgbClr val="D6CF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4</a:t>
            </a:r>
          </a:p>
        </p:txBody>
      </p:sp>
      <p:sp>
        <p:nvSpPr>
          <p:cNvPr id="36" name="任意多边形 35"/>
          <p:cNvSpPr/>
          <p:nvPr>
            <p:custDataLst>
              <p:tags r:id="rId33"/>
            </p:custDataLst>
          </p:nvPr>
        </p:nvSpPr>
        <p:spPr>
          <a:xfrm>
            <a:off x="9194800" y="4297045"/>
            <a:ext cx="1762125" cy="238125"/>
          </a:xfrm>
          <a:custGeom>
            <a:avLst/>
            <a:gdLst>
              <a:gd name="sw" fmla="*/ 1 w 2775"/>
              <a:gd name="sh" fmla="*/ 1 h 375"/>
              <a:gd name="mins" fmla="min sw sh"/>
              <a:gd name="dsw" fmla="+- 0 sw mins"/>
              <a:gd name="dsh" fmla="+- 0 sh mins"/>
              <a:gd name="p0x0" fmla="*/ 187 w 2775"/>
              <a:gd name="p0y0" fmla="*/ 0 h 375"/>
              <a:gd name="p0x1" fmla="*/ 2587 w 2775"/>
              <a:gd name="p0y1" fmla="*/ 0 h 375"/>
              <a:gd name="p0x2" fmla="*/ 2691 w 2775"/>
              <a:gd name="p0y2" fmla="*/ 0 h 375"/>
              <a:gd name="p0x3" fmla="*/ 2775 w 2775"/>
              <a:gd name="p0y3" fmla="*/ 83 h 375"/>
              <a:gd name="p0x4" fmla="*/ 2775 w 2775"/>
              <a:gd name="p0y4" fmla="*/ 187 h 375"/>
              <a:gd name="p0x5" fmla="*/ 2775 w 2775"/>
              <a:gd name="p0y5" fmla="*/ 291 h 375"/>
              <a:gd name="p0x6" fmla="*/ 2691 w 2775"/>
              <a:gd name="p0y6" fmla="*/ 375 h 375"/>
              <a:gd name="p0x7" fmla="*/ 2587 w 2775"/>
              <a:gd name="p0y7" fmla="*/ 375 h 375"/>
              <a:gd name="p0x8" fmla="*/ 187 w 2775"/>
              <a:gd name="p0y8" fmla="*/ 375 h 375"/>
              <a:gd name="p0x9" fmla="*/ 83 w 2775"/>
              <a:gd name="p0y9" fmla="*/ 375 h 375"/>
              <a:gd name="p0x10" fmla="*/ 0 w 2775"/>
              <a:gd name="p0y10" fmla="*/ 291 h 375"/>
              <a:gd name="p0x11" fmla="*/ 0 w 2775"/>
              <a:gd name="p0y11" fmla="*/ 187 h 375"/>
              <a:gd name="p0x12" fmla="*/ 0 w 2775"/>
              <a:gd name="p0y12" fmla="*/ 83 h 375"/>
              <a:gd name="p0x13" fmla="*/ 83 w 2775"/>
              <a:gd name="p0y13" fmla="*/ 0 h 375"/>
              <a:gd name="p0x14" fmla="*/ 187 w 2775"/>
              <a:gd name="p0y14" fmla="*/ 0 h 37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2D2A5E"/>
          </a:solidFill>
          <a:ln w="9525" cmpd="sng">
            <a:solidFill>
              <a:srgbClr val="2D2A5E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文本框 36"/>
          <p:cNvSpPr txBox="1"/>
          <p:nvPr>
            <p:custDataLst>
              <p:tags r:id="rId34"/>
            </p:custDataLst>
          </p:nvPr>
        </p:nvSpPr>
        <p:spPr>
          <a:xfrm>
            <a:off x="9314117" y="4331779"/>
            <a:ext cx="16764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>
              <a:lnSpc>
                <a:spcPct val="83000"/>
              </a:lnSpc>
            </a:pPr>
            <a:r>
              <a:rPr sz="1200">
                <a:solidFill>
                  <a:srgbClr val="D6CFFF"/>
                </a:solidFill>
                <a:latin typeface="MiSans Normal" panose="00000500000000000000" charset="-122"/>
                <a:ea typeface="MiSans Normal" panose="00000500000000000000" charset="-122"/>
              </a:rPr>
              <a:t>时装缺口大时专项补足</a:t>
            </a:r>
          </a:p>
        </p:txBody>
      </p:sp>
      <p:sp>
        <p:nvSpPr>
          <p:cNvPr id="38" name="任意多边形 37"/>
          <p:cNvSpPr/>
          <p:nvPr>
            <p:custDataLst>
              <p:tags r:id="rId35"/>
            </p:custDataLst>
          </p:nvPr>
        </p:nvSpPr>
        <p:spPr>
          <a:xfrm>
            <a:off x="8268970" y="4620895"/>
            <a:ext cx="1000125" cy="238125"/>
          </a:xfrm>
          <a:custGeom>
            <a:avLst/>
            <a:gdLst>
              <a:gd name="sw" fmla="*/ 1 w 1575"/>
              <a:gd name="sh" fmla="*/ 1 h 375"/>
              <a:gd name="mins" fmla="min sw sh"/>
              <a:gd name="dsw" fmla="+- 0 sw mins"/>
              <a:gd name="dsh" fmla="+- 0 sh mins"/>
              <a:gd name="p0x0" fmla="*/ 187 w 1575"/>
              <a:gd name="p0y0" fmla="*/ 0 h 375"/>
              <a:gd name="p0x1" fmla="*/ 1387 w 1575"/>
              <a:gd name="p0y1" fmla="*/ 0 h 375"/>
              <a:gd name="p0x2" fmla="*/ 1491 w 1575"/>
              <a:gd name="p0y2" fmla="*/ 0 h 375"/>
              <a:gd name="p0x3" fmla="*/ 1575 w 1575"/>
              <a:gd name="p0y3" fmla="*/ 83 h 375"/>
              <a:gd name="p0x4" fmla="*/ 1575 w 1575"/>
              <a:gd name="p0y4" fmla="*/ 187 h 375"/>
              <a:gd name="p0x5" fmla="*/ 1575 w 1575"/>
              <a:gd name="p0y5" fmla="*/ 291 h 375"/>
              <a:gd name="p0x6" fmla="*/ 1491 w 1575"/>
              <a:gd name="p0y6" fmla="*/ 375 h 375"/>
              <a:gd name="p0x7" fmla="*/ 1387 w 1575"/>
              <a:gd name="p0y7" fmla="*/ 375 h 375"/>
              <a:gd name="p0x8" fmla="*/ 187 w 1575"/>
              <a:gd name="p0y8" fmla="*/ 375 h 375"/>
              <a:gd name="p0x9" fmla="*/ 83 w 1575"/>
              <a:gd name="p0y9" fmla="*/ 375 h 375"/>
              <a:gd name="p0x10" fmla="*/ 0 w 1575"/>
              <a:gd name="p0y10" fmla="*/ 291 h 375"/>
              <a:gd name="p0x11" fmla="*/ 0 w 1575"/>
              <a:gd name="p0y11" fmla="*/ 187 h 375"/>
              <a:gd name="p0x12" fmla="*/ 0 w 1575"/>
              <a:gd name="p0y12" fmla="*/ 83 h 375"/>
              <a:gd name="p0x13" fmla="*/ 83 w 1575"/>
              <a:gd name="p0y13" fmla="*/ 0 h 375"/>
              <a:gd name="p0x14" fmla="*/ 187 w 1575"/>
              <a:gd name="p0y14" fmla="*/ 0 h 37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2D2A5E"/>
          </a:solidFill>
          <a:ln w="9525" cmpd="sng">
            <a:solidFill>
              <a:srgbClr val="2D2A5E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文本框 38"/>
          <p:cNvSpPr txBox="1"/>
          <p:nvPr>
            <p:custDataLst>
              <p:tags r:id="rId36"/>
            </p:custDataLst>
          </p:nvPr>
        </p:nvSpPr>
        <p:spPr>
          <a:xfrm>
            <a:off x="8388401" y="4655629"/>
            <a:ext cx="9144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>
              <a:lnSpc>
                <a:spcPct val="83000"/>
              </a:lnSpc>
            </a:pPr>
            <a:r>
              <a:rPr sz="1200">
                <a:solidFill>
                  <a:srgbClr val="D6CFFF"/>
                </a:solidFill>
                <a:latin typeface="MiSans Normal" panose="00000500000000000000" charset="-122"/>
                <a:ea typeface="MiSans Normal" panose="00000500000000000000" charset="-122"/>
              </a:rPr>
              <a:t>冲刺期考虑</a:t>
            </a:r>
          </a:p>
        </p:txBody>
      </p:sp>
      <p:sp>
        <p:nvSpPr>
          <p:cNvPr id="40" name="任意多边形 39"/>
          <p:cNvSpPr/>
          <p:nvPr>
            <p:custDataLst>
              <p:tags r:id="rId37"/>
            </p:custDataLst>
          </p:nvPr>
        </p:nvSpPr>
        <p:spPr>
          <a:xfrm>
            <a:off x="571500" y="5574030"/>
            <a:ext cx="11049000" cy="723900"/>
          </a:xfrm>
          <a:custGeom>
            <a:avLst/>
            <a:gdLst>
              <a:gd name="sw" fmla="*/ 1 w 17400"/>
              <a:gd name="sh" fmla="*/ 1 h 1140"/>
              <a:gd name="mins" fmla="min sw sh"/>
              <a:gd name="dsw" fmla="+- 0 sw mins"/>
              <a:gd name="dsh" fmla="+- 0 sh mins"/>
              <a:gd name="p0x0" fmla="*/ 120 w 17400"/>
              <a:gd name="p0y0" fmla="*/ 0 h 1140"/>
              <a:gd name="p0x1" fmla="*/ 17280 w 17400"/>
              <a:gd name="p0y1" fmla="*/ 0 h 1140"/>
              <a:gd name="p0x2" fmla="*/ 17346 w 17400"/>
              <a:gd name="p0y2" fmla="*/ 0 h 1140"/>
              <a:gd name="p0x3" fmla="*/ 17400 w 17400"/>
              <a:gd name="p0y3" fmla="*/ 53 h 1140"/>
              <a:gd name="p0x4" fmla="*/ 17400 w 17400"/>
              <a:gd name="p0y4" fmla="*/ 120 h 1140"/>
              <a:gd name="p0x5" fmla="*/ 17400 w 17400"/>
              <a:gd name="p0y5" fmla="*/ 1020 h 1140"/>
              <a:gd name="p0x6" fmla="*/ 17400 w 17400"/>
              <a:gd name="p0y6" fmla="*/ 1086 h 1140"/>
              <a:gd name="p0x7" fmla="*/ 17346 w 17400"/>
              <a:gd name="p0y7" fmla="*/ 1140 h 1140"/>
              <a:gd name="p0x8" fmla="*/ 17280 w 17400"/>
              <a:gd name="p0y8" fmla="*/ 1140 h 1140"/>
              <a:gd name="p0x9" fmla="*/ 120 w 17400"/>
              <a:gd name="p0y9" fmla="*/ 1140 h 1140"/>
              <a:gd name="p0x10" fmla="*/ 53 w 17400"/>
              <a:gd name="p0y10" fmla="*/ 1140 h 1140"/>
              <a:gd name="p0x11" fmla="*/ 0 w 17400"/>
              <a:gd name="p0y11" fmla="*/ 1086 h 1140"/>
              <a:gd name="p0x12" fmla="*/ 0 w 17400"/>
              <a:gd name="p0y12" fmla="*/ 1020 h 1140"/>
              <a:gd name="p0x13" fmla="*/ 0 w 17400"/>
              <a:gd name="p0y13" fmla="*/ 120 h 1140"/>
              <a:gd name="p0x14" fmla="*/ 0 w 17400"/>
              <a:gd name="p0y14" fmla="*/ 53 h 1140"/>
              <a:gd name="p0x15" fmla="*/ 53 w 17400"/>
              <a:gd name="p0y15" fmla="*/ 0 h 1140"/>
              <a:gd name="p0x16" fmla="*/ 120 w 17400"/>
              <a:gd name="p0y16" fmla="*/ 0 h 11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7F1D1D"/>
          </a:solidFill>
          <a:ln>
            <a:noFill/>
          </a:ln>
          <a:effectLst>
            <a:outerShdw blurRad="57150" dist="19050" dir="5399999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任意多边形 40"/>
          <p:cNvSpPr/>
          <p:nvPr>
            <p:custDataLst>
              <p:tags r:id="rId38"/>
            </p:custDataLst>
          </p:nvPr>
        </p:nvSpPr>
        <p:spPr>
          <a:xfrm>
            <a:off x="762000" y="576453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2A5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2" name="图片 41"/>
          <p:cNvPicPr>
            <a:picLocks noChangeAspect="1"/>
          </p:cNvPicPr>
          <p:nvPr>
            <p:custDataLst>
              <p:tags r:id="rId39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rcRect l="-2381" t="-9123" r="-2381" b="-9123"/>
          <a:stretch>
            <a:fillRect/>
          </a:stretch>
        </p:blipFill>
        <p:spPr>
          <a:xfrm>
            <a:off x="828675" y="5826760"/>
            <a:ext cx="209550" cy="213995"/>
          </a:xfrm>
          <a:prstGeom prst="rect">
            <a:avLst/>
          </a:prstGeom>
        </p:spPr>
      </p:pic>
      <p:sp>
        <p:nvSpPr>
          <p:cNvPr id="43" name="文本框 42"/>
          <p:cNvSpPr txBox="1"/>
          <p:nvPr>
            <p:custDataLst>
              <p:tags r:id="rId40"/>
            </p:custDataLst>
          </p:nvPr>
        </p:nvSpPr>
        <p:spPr>
          <a:xfrm>
            <a:off x="1219200" y="5769692"/>
            <a:ext cx="7147027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500" b="1">
                <a:solidFill>
                  <a:srgbClr val="FECACA"/>
                </a:solidFill>
                <a:latin typeface="MiSans Normal" panose="00000500000000000000" charset="-122"/>
                <a:ea typeface="MiSans Normal" panose="00000500000000000000" charset="-122"/>
              </a:rPr>
              <a:t>不推荐购买：</a:t>
            </a:r>
            <a:r>
              <a:rPr lang="en-US" sz="1500">
                <a:solidFill>
                  <a:srgbClr val="FECACA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[</a:t>
            </a:r>
            <a:r>
              <a:rPr lang="zh-CN" altLang="en-US" sz="1500">
                <a:solidFill>
                  <a:srgbClr val="FECACA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每周</a:t>
            </a:r>
            <a:r>
              <a:rPr lang="en-US" altLang="zh-CN" sz="1500">
                <a:solidFill>
                  <a:srgbClr val="FECACA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]</a:t>
            </a:r>
            <a:r>
              <a:rPr lang="zh-CN" altLang="en-US" sz="1500">
                <a:solidFill>
                  <a:srgbClr val="FECACA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时装礼包</a:t>
            </a:r>
            <a:r>
              <a:rPr lang="en-US" altLang="zh-CN" sz="1500">
                <a:solidFill>
                  <a:srgbClr val="FECACA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II</a:t>
            </a:r>
            <a:r>
              <a:rPr lang="zh-CN" altLang="en-US" sz="1500">
                <a:solidFill>
                  <a:srgbClr val="FECACA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、</a:t>
            </a:r>
            <a:r>
              <a:rPr lang="en-US" altLang="zh-CN" sz="1500">
                <a:solidFill>
                  <a:srgbClr val="FECACA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[</a:t>
            </a:r>
            <a:r>
              <a:rPr lang="zh-CN" altLang="en-US" sz="1500">
                <a:solidFill>
                  <a:srgbClr val="FECACA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每周</a:t>
            </a:r>
            <a:r>
              <a:rPr lang="en-US" altLang="zh-CN" sz="1500">
                <a:solidFill>
                  <a:srgbClr val="FECACA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]</a:t>
            </a:r>
            <a:r>
              <a:rPr lang="zh-CN" altLang="en-US" sz="1500">
                <a:solidFill>
                  <a:srgbClr val="FECACA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饰品礼包</a:t>
            </a:r>
            <a:r>
              <a:rPr lang="en-US" altLang="zh-CN" sz="1500">
                <a:solidFill>
                  <a:srgbClr val="FECACA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II </a:t>
            </a:r>
            <a:r>
              <a:rPr lang="zh-CN" altLang="en-US" sz="1500">
                <a:solidFill>
                  <a:srgbClr val="FECACA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等高价位周礼包</a:t>
            </a:r>
            <a:r>
              <a:rPr lang="en-US" altLang="zh-CN" sz="1500">
                <a:solidFill>
                  <a:srgbClr val="FECACA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— </a:t>
            </a:r>
            <a:r>
              <a:rPr lang="zh-CN" altLang="en-US" sz="1500">
                <a:solidFill>
                  <a:srgbClr val="FECACA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性价比偏低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F5F0E8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中氪档位总收益：战力稳居前</a:t>
            </a:r>
            <a:r>
              <a:rPr lang="en-US" altLang="zh-CN" sz="3000" b="1">
                <a:solidFill>
                  <a:srgbClr val="F5F0E8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20%</a:t>
            </a: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749570" y="1442266"/>
            <a:ext cx="2945311" cy="51054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92000"/>
              </a:lnSpc>
            </a:pPr>
            <a:r>
              <a:rPr sz="3300" b="1">
                <a:solidFill>
                  <a:srgbClr val="7B6FE0"/>
                </a:solidFill>
                <a:latin typeface="MiSans Normal" panose="00000500000000000000" charset="-122"/>
                <a:ea typeface="MiSans Normal" panose="00000500000000000000" charset="-122"/>
              </a:rPr>
              <a:t>1500-2000</a:t>
            </a:r>
            <a:r>
              <a:rPr b="1">
                <a:solidFill>
                  <a:srgbClr val="7B6FE0"/>
                </a:solidFill>
                <a:latin typeface="MiSans Normal" panose="00000500000000000000" charset="-122"/>
                <a:ea typeface="MiSans Normal" panose="00000500000000000000" charset="-122"/>
              </a:rPr>
              <a:t>元</a:t>
            </a: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1669780" y="1973761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月均投入</a:t>
            </a: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4502791" y="1442266"/>
            <a:ext cx="1432398" cy="51054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92000"/>
              </a:lnSpc>
            </a:pPr>
            <a:r>
              <a:rPr sz="3300" b="1">
                <a:solidFill>
                  <a:srgbClr val="7B6FE0"/>
                </a:solidFill>
                <a:latin typeface="MiSans Normal" panose="00000500000000000000" charset="-122"/>
                <a:ea typeface="MiSans Normal" panose="00000500000000000000" charset="-122"/>
              </a:rPr>
              <a:t>512</a:t>
            </a:r>
            <a:r>
              <a:rPr b="1">
                <a:solidFill>
                  <a:srgbClr val="7B6FE0"/>
                </a:solidFill>
                <a:latin typeface="MiSans Normal" panose="00000500000000000000" charset="-122"/>
                <a:ea typeface="MiSans Normal" panose="00000500000000000000" charset="-122"/>
              </a:rPr>
              <a:t>元</a:t>
            </a:r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4666507" y="1973761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固定投入</a:t>
            </a:r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6667871" y="1442266"/>
            <a:ext cx="2683821" cy="51054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92000"/>
              </a:lnSpc>
            </a:pPr>
            <a:r>
              <a:rPr sz="3300" b="1">
                <a:solidFill>
                  <a:srgbClr val="7B6FE0"/>
                </a:solidFill>
                <a:latin typeface="MiSans Normal" panose="00000500000000000000" charset="-122"/>
                <a:ea typeface="MiSans Normal" panose="00000500000000000000" charset="-122"/>
              </a:rPr>
              <a:t>800-1000</a:t>
            </a:r>
            <a:r>
              <a:rPr b="1">
                <a:solidFill>
                  <a:srgbClr val="7B6FE0"/>
                </a:solidFill>
                <a:latin typeface="MiSans Normal" panose="00000500000000000000" charset="-122"/>
                <a:ea typeface="MiSans Normal" panose="00000500000000000000" charset="-122"/>
              </a:rPr>
              <a:t>元</a:t>
            </a:r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7457332" y="1973761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弹性投入</a:t>
            </a:r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9878540" y="1442266"/>
            <a:ext cx="1432398" cy="51054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92000"/>
              </a:lnSpc>
            </a:pPr>
            <a:r>
              <a:rPr sz="3300" b="1">
                <a:solidFill>
                  <a:srgbClr val="7B6FE0"/>
                </a:solidFill>
                <a:latin typeface="MiSans Normal" panose="00000500000000000000" charset="-122"/>
                <a:ea typeface="MiSans Normal" panose="00000500000000000000" charset="-122"/>
              </a:rPr>
              <a:t>160</a:t>
            </a:r>
            <a:r>
              <a:rPr b="1">
                <a:solidFill>
                  <a:srgbClr val="7B6FE0"/>
                </a:solidFill>
                <a:latin typeface="MiSans Normal" panose="00000500000000000000" charset="-122"/>
                <a:ea typeface="MiSans Normal" panose="00000500000000000000" charset="-122"/>
              </a:rPr>
              <a:t>元</a:t>
            </a:r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9956530" y="1973761"/>
            <a:ext cx="10287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一次性投入</a:t>
            </a:r>
          </a:p>
        </p:txBody>
      </p:sp>
      <p:graphicFrame>
        <p:nvGraphicFramePr>
          <p:cNvPr id="12" name="表格 11"/>
          <p:cNvGraphicFramePr/>
          <p:nvPr>
            <p:custDataLst>
              <p:tags r:id="rId10"/>
            </p:custDataLst>
          </p:nvPr>
        </p:nvGraphicFramePr>
        <p:xfrm>
          <a:off x="571500" y="2794635"/>
          <a:ext cx="5951190" cy="36820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7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583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8144">
                <a:tc>
                  <a:txBody>
                    <a:bodyPr/>
                    <a:lstStyle/>
                    <a:p>
                      <a:pPr algn="l"/>
                      <a:r>
                        <a:rPr sz="1800" b="1">
                          <a:solidFill>
                            <a:srgbClr val="D6CF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投入类型</a:t>
                      </a: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D2A5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800" b="1">
                          <a:solidFill>
                            <a:srgbClr val="D6CF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金额</a:t>
                      </a: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D2A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4598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固定投入</a:t>
                      </a: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A255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全量通行证</a:t>
                      </a:r>
                      <a:r>
                        <a:rPr lang="en-US" altLang="zh-CN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 </a:t>
                      </a:r>
                      <a:r>
                        <a:rPr lang="en-US" altLang="zh-CN" sz="1500" b="1" spc="-15">
                          <a:solidFill>
                            <a:srgbClr val="7B6FE0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512</a:t>
                      </a:r>
                      <a:r>
                        <a:rPr lang="zh-CN" altLang="en-US" sz="1500" b="1" spc="-15">
                          <a:solidFill>
                            <a:srgbClr val="7B6FE0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元</a:t>
                      </a: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A25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54598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弹性投入</a:t>
                      </a: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12E5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每周核心礼包</a:t>
                      </a:r>
                      <a:r>
                        <a:rPr lang="en-US" altLang="zh-CN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 </a:t>
                      </a:r>
                      <a:r>
                        <a:rPr lang="en-US" altLang="zh-CN" sz="1500" b="1" spc="-15">
                          <a:solidFill>
                            <a:srgbClr val="7B6FE0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800-1000</a:t>
                      </a:r>
                      <a:r>
                        <a:rPr lang="zh-CN" altLang="en-US" sz="1500" b="1" spc="-15">
                          <a:solidFill>
                            <a:srgbClr val="7B6FE0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元</a:t>
                      </a: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12E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54674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一次性投入</a:t>
                      </a: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A255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飞跃礼包</a:t>
                      </a:r>
                      <a:r>
                        <a:rPr lang="en-US" altLang="zh-CN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 </a:t>
                      </a:r>
                      <a:r>
                        <a:rPr lang="en-US" altLang="zh-CN" sz="1500" b="1" spc="-15">
                          <a:solidFill>
                            <a:srgbClr val="7B6FE0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160</a:t>
                      </a:r>
                      <a:r>
                        <a:rPr lang="zh-CN" altLang="en-US" sz="1500" b="1" spc="-15">
                          <a:solidFill>
                            <a:srgbClr val="7B6FE0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元</a:t>
                      </a: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A25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3" name="任意多边形 12"/>
          <p:cNvSpPr/>
          <p:nvPr>
            <p:custDataLst>
              <p:tags r:id="rId11"/>
            </p:custDataLst>
          </p:nvPr>
        </p:nvSpPr>
        <p:spPr>
          <a:xfrm>
            <a:off x="6755765" y="2799715"/>
            <a:ext cx="4859655" cy="3672205"/>
          </a:xfrm>
          <a:custGeom>
            <a:avLst/>
            <a:gdLst>
              <a:gd name="sw" fmla="*/ 1 w 7653"/>
              <a:gd name="sh" fmla="*/ 1 h 5783"/>
              <a:gd name="mins" fmla="min sw sh"/>
              <a:gd name="dsw" fmla="+- 0 sw mins"/>
              <a:gd name="dsh" fmla="+- 0 sh mins"/>
              <a:gd name="p0x0" fmla="*/ 120 w 7653"/>
              <a:gd name="p0y0" fmla="*/ 0 h 5783"/>
              <a:gd name="p0x1" fmla="*/ 7533 w 7653"/>
              <a:gd name="p0y1" fmla="*/ 0 h 5783"/>
              <a:gd name="p0x2" fmla="*/ 7599 w 7653"/>
              <a:gd name="p0y2" fmla="*/ 0 h 5783"/>
              <a:gd name="p0x3" fmla="*/ 7653 w 7653"/>
              <a:gd name="p0y3" fmla="*/ 53 h 5783"/>
              <a:gd name="p0x4" fmla="*/ 7653 w 7653"/>
              <a:gd name="p0y4" fmla="*/ 120 h 5783"/>
              <a:gd name="p0x5" fmla="*/ 7653 w 7653"/>
              <a:gd name="p0y5" fmla="*/ 5663 h 5783"/>
              <a:gd name="p0x6" fmla="*/ 7653 w 7653"/>
              <a:gd name="p0y6" fmla="*/ 5729 h 5783"/>
              <a:gd name="p0x7" fmla="*/ 7599 w 7653"/>
              <a:gd name="p0y7" fmla="*/ 5783 h 5783"/>
              <a:gd name="p0x8" fmla="*/ 7533 w 7653"/>
              <a:gd name="p0y8" fmla="*/ 5783 h 5783"/>
              <a:gd name="p0x9" fmla="*/ 120 w 7653"/>
              <a:gd name="p0y9" fmla="*/ 5783 h 5783"/>
              <a:gd name="p0x10" fmla="*/ 53 w 7653"/>
              <a:gd name="p0y10" fmla="*/ 5783 h 5783"/>
              <a:gd name="p0x11" fmla="*/ 0 w 7653"/>
              <a:gd name="p0y11" fmla="*/ 5729 h 5783"/>
              <a:gd name="p0x12" fmla="*/ 0 w 7653"/>
              <a:gd name="p0y12" fmla="*/ 5663 h 5783"/>
              <a:gd name="p0x13" fmla="*/ 0 w 7653"/>
              <a:gd name="p0y13" fmla="*/ 120 h 5783"/>
              <a:gd name="p0x14" fmla="*/ 0 w 7653"/>
              <a:gd name="p0y14" fmla="*/ 53 h 5783"/>
              <a:gd name="p0x15" fmla="*/ 53 w 7653"/>
              <a:gd name="p0y15" fmla="*/ 0 h 5783"/>
              <a:gd name="p0x16" fmla="*/ 120 w 7653"/>
              <a:gd name="p0y16" fmla="*/ 0 h 5783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A2550"/>
          </a:solidFill>
          <a:ln w="9525" cmpd="sng">
            <a:solidFill>
              <a:srgbClr val="2A2A5A"/>
            </a:solidFill>
            <a:prstDash val="solid"/>
          </a:ln>
          <a:effectLst>
            <a:outerShdw blurRad="57150" dist="19050" dir="5399999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>
            <p:custDataLst>
              <p:tags r:id="rId12"/>
            </p:custDataLst>
          </p:nvPr>
        </p:nvSpPr>
        <p:spPr>
          <a:xfrm>
            <a:off x="6950710" y="321056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2A5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 descr="da62e6df-9235-11f1-a519-aecae007d95a"/>
          <p:cNvPicPr/>
          <p:nvPr>
            <p:custDataLst>
              <p:tags r:id="rId1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 l="-289" t="-197" r="289" b="197"/>
          <a:stretch>
            <a:fillRect/>
          </a:stretch>
        </p:blipFill>
        <p:spPr>
          <a:xfrm>
            <a:off x="7017385" y="3277235"/>
            <a:ext cx="209550" cy="20955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14"/>
            </p:custDataLst>
          </p:nvPr>
        </p:nvSpPr>
        <p:spPr>
          <a:xfrm>
            <a:off x="7408517" y="3196685"/>
            <a:ext cx="1692621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克罗利黄金马车</a:t>
            </a:r>
          </a:p>
        </p:txBody>
      </p:sp>
      <p:sp>
        <p:nvSpPr>
          <p:cNvPr id="18" name="文本框 17"/>
          <p:cNvSpPr txBox="1"/>
          <p:nvPr>
            <p:custDataLst>
              <p:tags r:id="rId15"/>
            </p:custDataLst>
          </p:nvPr>
        </p:nvSpPr>
        <p:spPr>
          <a:xfrm>
            <a:off x="7408517" y="3471958"/>
            <a:ext cx="1864071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解锁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500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元档累计奖励</a:t>
            </a:r>
          </a:p>
        </p:txBody>
      </p:sp>
      <p:sp>
        <p:nvSpPr>
          <p:cNvPr id="19" name="任意多边形 18"/>
          <p:cNvSpPr/>
          <p:nvPr>
            <p:custDataLst>
              <p:tags r:id="rId16"/>
            </p:custDataLst>
          </p:nvPr>
        </p:nvSpPr>
        <p:spPr>
          <a:xfrm>
            <a:off x="6950710" y="397700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2A5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" name="图片 19" descr="da62e788-9235-11f1-a519-aecae007d95a"/>
          <p:cNvPicPr/>
          <p:nvPr>
            <p:custDataLst>
              <p:tags r:id="rId17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 l="-289" t="-208" r="289" b="208"/>
          <a:stretch>
            <a:fillRect/>
          </a:stretch>
        </p:blipFill>
        <p:spPr>
          <a:xfrm>
            <a:off x="7017385" y="4043680"/>
            <a:ext cx="209550" cy="209550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18"/>
            </p:custDataLst>
          </p:nvPr>
        </p:nvSpPr>
        <p:spPr>
          <a:xfrm>
            <a:off x="7408517" y="3963153"/>
            <a:ext cx="308617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四大养成线</a:t>
            </a:r>
          </a:p>
        </p:txBody>
      </p:sp>
      <p:sp>
        <p:nvSpPr>
          <p:cNvPr id="23" name="文本框 22"/>
          <p:cNvSpPr txBox="1"/>
          <p:nvPr>
            <p:custDataLst>
              <p:tags r:id="rId19"/>
            </p:custDataLst>
          </p:nvPr>
        </p:nvSpPr>
        <p:spPr>
          <a:xfrm>
            <a:off x="7408517" y="4238425"/>
            <a:ext cx="32576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时装、守护者、怪物石板、饰品全面推进</a:t>
            </a:r>
          </a:p>
        </p:txBody>
      </p:sp>
      <p:sp>
        <p:nvSpPr>
          <p:cNvPr id="24" name="任意多边形 23"/>
          <p:cNvSpPr/>
          <p:nvPr>
            <p:custDataLst>
              <p:tags r:id="rId20"/>
            </p:custDataLst>
          </p:nvPr>
        </p:nvSpPr>
        <p:spPr>
          <a:xfrm>
            <a:off x="6950710" y="474345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2A5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5" name="图片 24" descr="da62e804-9235-11f1-a519-aecae007d95a"/>
          <p:cNvPicPr/>
          <p:nvPr>
            <p:custDataLst>
              <p:tags r:id="rId21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rcRect l="-289" t="-213" r="289" b="213"/>
          <a:stretch>
            <a:fillRect/>
          </a:stretch>
        </p:blipFill>
        <p:spPr>
          <a:xfrm>
            <a:off x="7017385" y="4810125"/>
            <a:ext cx="209550" cy="209550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22"/>
            </p:custDataLst>
          </p:nvPr>
        </p:nvSpPr>
        <p:spPr>
          <a:xfrm>
            <a:off x="7408517" y="4729610"/>
            <a:ext cx="140047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战力排名</a:t>
            </a:r>
          </a:p>
        </p:txBody>
      </p:sp>
      <p:sp>
        <p:nvSpPr>
          <p:cNvPr id="28" name="文本框 27"/>
          <p:cNvSpPr txBox="1"/>
          <p:nvPr>
            <p:custDataLst>
              <p:tags r:id="rId23"/>
            </p:custDataLst>
          </p:nvPr>
        </p:nvSpPr>
        <p:spPr>
          <a:xfrm>
            <a:off x="7408517" y="5004882"/>
            <a:ext cx="157192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稳居服务器前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20%</a:t>
            </a:r>
          </a:p>
        </p:txBody>
      </p:sp>
      <p:sp>
        <p:nvSpPr>
          <p:cNvPr id="29" name="任意多边形 28"/>
          <p:cNvSpPr/>
          <p:nvPr>
            <p:custDataLst>
              <p:tags r:id="rId24"/>
            </p:custDataLst>
          </p:nvPr>
        </p:nvSpPr>
        <p:spPr>
          <a:xfrm>
            <a:off x="6950710" y="550989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2A5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0" name="图片 29" descr="da62e878-9235-11f1-a519-aecae007d95a"/>
          <p:cNvPicPr/>
          <p:nvPr>
            <p:custDataLst>
              <p:tags r:id="rId25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rcRect l="-289" t="-224" r="289" b="224"/>
          <a:stretch>
            <a:fillRect/>
          </a:stretch>
        </p:blipFill>
        <p:spPr>
          <a:xfrm>
            <a:off x="7017385" y="5576570"/>
            <a:ext cx="209550" cy="209550"/>
          </a:xfrm>
          <a:prstGeom prst="rect">
            <a:avLst/>
          </a:prstGeom>
        </p:spPr>
      </p:pic>
      <p:sp>
        <p:nvSpPr>
          <p:cNvPr id="32" name="文本框 31"/>
          <p:cNvSpPr txBox="1"/>
          <p:nvPr>
            <p:custDataLst>
              <p:tags r:id="rId26"/>
            </p:custDataLst>
          </p:nvPr>
        </p:nvSpPr>
        <p:spPr>
          <a:xfrm>
            <a:off x="7408517" y="5496077"/>
            <a:ext cx="205747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体验节奏</a:t>
            </a:r>
          </a:p>
        </p:txBody>
      </p:sp>
      <p:sp>
        <p:nvSpPr>
          <p:cNvPr id="33" name="文本框 32"/>
          <p:cNvSpPr txBox="1"/>
          <p:nvPr>
            <p:custDataLst>
              <p:tags r:id="rId27"/>
            </p:custDataLst>
          </p:nvPr>
        </p:nvSpPr>
        <p:spPr>
          <a:xfrm>
            <a:off x="7408517" y="5771350"/>
            <a:ext cx="22289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核心玩法无短板，养成流畅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5F0E8"/>
                </a:solidFill>
                <a:latin typeface="MiSans Demibold" panose="00000700000000000000" charset="-122"/>
                <a:ea typeface="MiSans Demibold" panose="00000700000000000000" charset="-122"/>
              </a:rPr>
              <a:t>中氪玩家选购优先级：按养成进度匹配</a:t>
            </a: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3693160" cy="952500"/>
          </a:xfrm>
          <a:custGeom>
            <a:avLst/>
            <a:gdLst>
              <a:gd name="sw" fmla="*/ 1 w 5816"/>
              <a:gd name="sh" fmla="*/ 1 h 1500"/>
              <a:gd name="mins" fmla="min sw sh"/>
              <a:gd name="dsw" fmla="+- 0 sw mins"/>
              <a:gd name="dsh" fmla="+- 0 sh mins"/>
              <a:gd name="p0x0" fmla="*/ 120 w 5816"/>
              <a:gd name="p0y0" fmla="*/ 0 h 1500"/>
              <a:gd name="p0x1" fmla="*/ 5696 w 5816"/>
              <a:gd name="p0y1" fmla="*/ 0 h 1500"/>
              <a:gd name="p0x2" fmla="*/ 5763 w 5816"/>
              <a:gd name="p0y2" fmla="*/ 0 h 1500"/>
              <a:gd name="p0x3" fmla="*/ 5816 w 5816"/>
              <a:gd name="p0y3" fmla="*/ 53 h 1500"/>
              <a:gd name="p0x4" fmla="*/ 5816 w 5816"/>
              <a:gd name="p0y4" fmla="*/ 120 h 1500"/>
              <a:gd name="p0x5" fmla="*/ 5816 w 5816"/>
              <a:gd name="p0y5" fmla="*/ 1380 h 1500"/>
              <a:gd name="p0x6" fmla="*/ 5816 w 5816"/>
              <a:gd name="p0y6" fmla="*/ 1446 h 1500"/>
              <a:gd name="p0x7" fmla="*/ 5763 w 5816"/>
              <a:gd name="p0y7" fmla="*/ 1500 h 1500"/>
              <a:gd name="p0x8" fmla="*/ 5696 w 5816"/>
              <a:gd name="p0y8" fmla="*/ 1500 h 1500"/>
              <a:gd name="p0x9" fmla="*/ 120 w 5816"/>
              <a:gd name="p0y9" fmla="*/ 1500 h 1500"/>
              <a:gd name="p0x10" fmla="*/ 53 w 5816"/>
              <a:gd name="p0y10" fmla="*/ 1500 h 1500"/>
              <a:gd name="p0x11" fmla="*/ 0 w 5816"/>
              <a:gd name="p0y11" fmla="*/ 1446 h 1500"/>
              <a:gd name="p0x12" fmla="*/ 0 w 5816"/>
              <a:gd name="p0y12" fmla="*/ 1380 h 1500"/>
              <a:gd name="p0x13" fmla="*/ 0 w 5816"/>
              <a:gd name="p0y13" fmla="*/ 120 h 1500"/>
              <a:gd name="p0x14" fmla="*/ 0 w 5816"/>
              <a:gd name="p0y14" fmla="*/ 53 h 1500"/>
              <a:gd name="p0x15" fmla="*/ 53 w 5816"/>
              <a:gd name="p0y15" fmla="*/ 0 h 1500"/>
              <a:gd name="p0x16" fmla="*/ 120 w 5816"/>
              <a:gd name="p0y16" fmla="*/ 0 h 150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2A5E"/>
          </a:solidFill>
          <a:ln>
            <a:noFill/>
          </a:ln>
          <a:effectLst>
            <a:outerShdw blurRad="57150" dist="19050" dir="5399999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280160"/>
            <a:ext cx="3312766" cy="59721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en-US">
                <a:solidFill>
                  <a:srgbClr val="D6CF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"</a:t>
            </a:r>
            <a:r>
              <a:rPr lang="zh-CN">
                <a:solidFill>
                  <a:srgbClr val="D6CF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全量通行证是</a:t>
            </a:r>
            <a:r>
              <a:rPr b="1">
                <a:solidFill>
                  <a:srgbClr val="FFE8A0"/>
                </a:solidFill>
                <a:latin typeface="MiSans Normal" panose="00000500000000000000" charset="-122"/>
                <a:ea typeface="MiSans Normal" panose="00000500000000000000" charset="-122"/>
              </a:rPr>
              <a:t>所有中氪玩家的共同基石</a:t>
            </a:r>
            <a:r>
              <a:rPr>
                <a:solidFill>
                  <a:srgbClr val="D6CFFF"/>
                </a:solidFill>
                <a:latin typeface="MiSans Normal" panose="00000500000000000000" charset="-122"/>
                <a:ea typeface="MiSans Normal" panose="00000500000000000000" charset="-122"/>
              </a:rPr>
              <a:t>"</a:t>
            </a: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575945" y="2252345"/>
            <a:ext cx="3684270" cy="4219575"/>
          </a:xfrm>
          <a:custGeom>
            <a:avLst/>
            <a:gdLst>
              <a:gd name="sw" fmla="*/ 1 w 5801"/>
              <a:gd name="sh" fmla="*/ 1 h 6645"/>
              <a:gd name="mins" fmla="min sw sh"/>
              <a:gd name="dsw" fmla="+- 0 sw mins"/>
              <a:gd name="dsh" fmla="+- 0 sh mins"/>
              <a:gd name="p0x0" fmla="*/ 120 w 5801"/>
              <a:gd name="p0y0" fmla="*/ 0 h 6645"/>
              <a:gd name="p0x1" fmla="*/ 5681 w 5801"/>
              <a:gd name="p0y1" fmla="*/ 0 h 6645"/>
              <a:gd name="p0x2" fmla="*/ 5748 w 5801"/>
              <a:gd name="p0y2" fmla="*/ 0 h 6645"/>
              <a:gd name="p0x3" fmla="*/ 5801 w 5801"/>
              <a:gd name="p0y3" fmla="*/ 53 h 6645"/>
              <a:gd name="p0x4" fmla="*/ 5801 w 5801"/>
              <a:gd name="p0y4" fmla="*/ 120 h 6645"/>
              <a:gd name="p0x5" fmla="*/ 5801 w 5801"/>
              <a:gd name="p0y5" fmla="*/ 6525 h 6645"/>
              <a:gd name="p0x6" fmla="*/ 5801 w 5801"/>
              <a:gd name="p0y6" fmla="*/ 6591 h 6645"/>
              <a:gd name="p0x7" fmla="*/ 5748 w 5801"/>
              <a:gd name="p0y7" fmla="*/ 6645 h 6645"/>
              <a:gd name="p0x8" fmla="*/ 5681 w 5801"/>
              <a:gd name="p0y8" fmla="*/ 6645 h 6645"/>
              <a:gd name="p0x9" fmla="*/ 120 w 5801"/>
              <a:gd name="p0y9" fmla="*/ 6645 h 6645"/>
              <a:gd name="p0x10" fmla="*/ 53 w 5801"/>
              <a:gd name="p0y10" fmla="*/ 6645 h 6645"/>
              <a:gd name="p0x11" fmla="*/ 0 w 5801"/>
              <a:gd name="p0y11" fmla="*/ 6591 h 6645"/>
              <a:gd name="p0x12" fmla="*/ 0 w 5801"/>
              <a:gd name="p0y12" fmla="*/ 6525 h 6645"/>
              <a:gd name="p0x13" fmla="*/ 0 w 5801"/>
              <a:gd name="p0y13" fmla="*/ 120 h 6645"/>
              <a:gd name="p0x14" fmla="*/ 0 w 5801"/>
              <a:gd name="p0y14" fmla="*/ 53 h 6645"/>
              <a:gd name="p0x15" fmla="*/ 53 w 5801"/>
              <a:gd name="p0y15" fmla="*/ 0 h 6645"/>
              <a:gd name="p0x16" fmla="*/ 120 w 5801"/>
              <a:gd name="p0y16" fmla="*/ 0 h 664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A2550"/>
          </a:solidFill>
          <a:ln w="9525" cmpd="sng">
            <a:solidFill>
              <a:srgbClr val="2A2A5A"/>
            </a:solidFill>
            <a:prstDash val="solid"/>
          </a:ln>
          <a:effectLst>
            <a:outerShdw blurRad="57150" dist="19050" dir="5399999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771525" y="2431733"/>
            <a:ext cx="3293716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开荒期</a:t>
            </a:r>
            <a:r>
              <a:rPr lang="en-US" altLang="zh-CN"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· </a:t>
            </a:r>
            <a:r>
              <a:rPr lang="zh-CN" altLang="en-US"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首月快速起步</a:t>
            </a:r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771525" y="321564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2A5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7"/>
              </a:ext>
            </a:extLst>
          </a:blip>
          <a:srcRect l="-2381" t="-3651" r="-2381" b="-3651"/>
          <a:stretch>
            <a:fillRect/>
          </a:stretch>
        </p:blipFill>
        <p:spPr>
          <a:xfrm>
            <a:off x="838200" y="3277235"/>
            <a:ext cx="209550" cy="214630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1228725" y="3201438"/>
            <a:ext cx="283651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zh-CN" altLang="en-US"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月投入约</a:t>
            </a:r>
            <a:r>
              <a:rPr lang="en-US" altLang="zh-CN"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800</a:t>
            </a:r>
            <a:r>
              <a:rPr lang="zh-CN" altLang="en-US"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元</a:t>
            </a:r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1228725" y="3476711"/>
            <a:ext cx="2836516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通行证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512 + 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飞跃礼包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160 + 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饰品礼包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128</a:t>
            </a:r>
          </a:p>
        </p:txBody>
      </p:sp>
      <p:sp>
        <p:nvSpPr>
          <p:cNvPr id="12" name="任意多边形 11"/>
          <p:cNvSpPr/>
          <p:nvPr>
            <p:custDataLst>
              <p:tags r:id="rId10"/>
            </p:custDataLst>
          </p:nvPr>
        </p:nvSpPr>
        <p:spPr>
          <a:xfrm>
            <a:off x="771525" y="415480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2A5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8"/>
              </a:ext>
            </a:extLst>
          </a:blip>
          <a:srcRect l="-2381" t="-9298" r="-2381" b="-9298"/>
          <a:stretch>
            <a:fillRect/>
          </a:stretch>
        </p:blipFill>
        <p:spPr>
          <a:xfrm>
            <a:off x="838200" y="4216400"/>
            <a:ext cx="209550" cy="214630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1228725" y="4140546"/>
            <a:ext cx="283651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推荐组合</a:t>
            </a:r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1228725" y="4415818"/>
            <a:ext cx="2836516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全量通行证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+ 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飞跃礼包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+ 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每周饰品礼包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I</a:t>
            </a:r>
          </a:p>
        </p:txBody>
      </p:sp>
      <p:sp>
        <p:nvSpPr>
          <p:cNvPr id="16" name="任意多边形 15"/>
          <p:cNvSpPr/>
          <p:nvPr>
            <p:custDataLst>
              <p:tags r:id="rId14"/>
            </p:custDataLst>
          </p:nvPr>
        </p:nvSpPr>
        <p:spPr>
          <a:xfrm>
            <a:off x="771525" y="509333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2A5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49"/>
              </a:ext>
            </a:extLst>
          </a:blip>
          <a:srcRect l="-2381" t="-3492" r="-2381" b="-3492"/>
          <a:stretch>
            <a:fillRect/>
          </a:stretch>
        </p:blipFill>
        <p:spPr>
          <a:xfrm>
            <a:off x="838200" y="5155565"/>
            <a:ext cx="209550" cy="213995"/>
          </a:xfrm>
          <a:prstGeom prst="rect">
            <a:avLst/>
          </a:prstGeom>
        </p:spPr>
      </p:pic>
      <p:sp>
        <p:nvSpPr>
          <p:cNvPr id="18" name="文本框 17"/>
          <p:cNvSpPr txBox="1"/>
          <p:nvPr>
            <p:custDataLst>
              <p:tags r:id="rId16"/>
            </p:custDataLst>
          </p:nvPr>
        </p:nvSpPr>
        <p:spPr>
          <a:xfrm>
            <a:off x="1228725" y="5079654"/>
            <a:ext cx="283651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核心目标</a:t>
            </a:r>
          </a:p>
        </p:txBody>
      </p:sp>
      <p:sp>
        <p:nvSpPr>
          <p:cNvPr id="19" name="文本框 18"/>
          <p:cNvSpPr txBox="1"/>
          <p:nvPr>
            <p:custDataLst>
              <p:tags r:id="rId17"/>
            </p:custDataLst>
          </p:nvPr>
        </p:nvSpPr>
        <p:spPr>
          <a:xfrm>
            <a:off x="1228725" y="5354926"/>
            <a:ext cx="2836516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等级突破与战力达标，抢购一次性礼包</a:t>
            </a:r>
          </a:p>
        </p:txBody>
      </p:sp>
      <p:sp>
        <p:nvSpPr>
          <p:cNvPr id="20" name="任意多边形 19"/>
          <p:cNvSpPr/>
          <p:nvPr>
            <p:custDataLst>
              <p:tags r:id="rId18"/>
            </p:custDataLst>
          </p:nvPr>
        </p:nvSpPr>
        <p:spPr>
          <a:xfrm>
            <a:off x="4517390" y="1109345"/>
            <a:ext cx="3156585" cy="5362575"/>
          </a:xfrm>
          <a:custGeom>
            <a:avLst/>
            <a:gdLst>
              <a:gd name="sw" fmla="*/ 1 w 4970"/>
              <a:gd name="sh" fmla="*/ 1 h 8445"/>
              <a:gd name="mins" fmla="min sw sh"/>
              <a:gd name="dsw" fmla="+- 0 sw mins"/>
              <a:gd name="dsh" fmla="+- 0 sh mins"/>
              <a:gd name="p0x0" fmla="*/ 120 w 4970"/>
              <a:gd name="p0y0" fmla="*/ 0 h 8445"/>
              <a:gd name="p0x1" fmla="*/ 4850 w 4970"/>
              <a:gd name="p0y1" fmla="*/ 0 h 8445"/>
              <a:gd name="p0x2" fmla="*/ 4917 w 4970"/>
              <a:gd name="p0y2" fmla="*/ 0 h 8445"/>
              <a:gd name="p0x3" fmla="*/ 4970 w 4970"/>
              <a:gd name="p0y3" fmla="*/ 53 h 8445"/>
              <a:gd name="p0x4" fmla="*/ 4970 w 4970"/>
              <a:gd name="p0y4" fmla="*/ 120 h 8445"/>
              <a:gd name="p0x5" fmla="*/ 4970 w 4970"/>
              <a:gd name="p0y5" fmla="*/ 8325 h 8445"/>
              <a:gd name="p0x6" fmla="*/ 4970 w 4970"/>
              <a:gd name="p0y6" fmla="*/ 8391 h 8445"/>
              <a:gd name="p0x7" fmla="*/ 4917 w 4970"/>
              <a:gd name="p0y7" fmla="*/ 8445 h 8445"/>
              <a:gd name="p0x8" fmla="*/ 4850 w 4970"/>
              <a:gd name="p0y8" fmla="*/ 8445 h 8445"/>
              <a:gd name="p0x9" fmla="*/ 120 w 4970"/>
              <a:gd name="p0y9" fmla="*/ 8445 h 8445"/>
              <a:gd name="p0x10" fmla="*/ 53 w 4970"/>
              <a:gd name="p0y10" fmla="*/ 8445 h 8445"/>
              <a:gd name="p0x11" fmla="*/ 0 w 4970"/>
              <a:gd name="p0y11" fmla="*/ 8391 h 8445"/>
              <a:gd name="p0x12" fmla="*/ 0 w 4970"/>
              <a:gd name="p0y12" fmla="*/ 8325 h 8445"/>
              <a:gd name="p0x13" fmla="*/ 0 w 4970"/>
              <a:gd name="p0y13" fmla="*/ 120 h 8445"/>
              <a:gd name="p0x14" fmla="*/ 0 w 4970"/>
              <a:gd name="p0y14" fmla="*/ 53 h 8445"/>
              <a:gd name="p0x15" fmla="*/ 53 w 4970"/>
              <a:gd name="p0y15" fmla="*/ 0 h 8445"/>
              <a:gd name="p0x16" fmla="*/ 120 w 4970"/>
              <a:gd name="p0y16" fmla="*/ 0 h 844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A2550"/>
          </a:solidFill>
          <a:ln w="9525" cmpd="sng">
            <a:solidFill>
              <a:srgbClr val="2A2A5A"/>
            </a:solidFill>
            <a:prstDash val="solid"/>
          </a:ln>
          <a:effectLst>
            <a:outerShdw blurRad="57150" dist="19050" dir="5399999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19"/>
            </p:custDataLst>
          </p:nvPr>
        </p:nvSpPr>
        <p:spPr>
          <a:xfrm>
            <a:off x="4712941" y="1288732"/>
            <a:ext cx="2766041" cy="6991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稳定期</a:t>
            </a:r>
            <a:r>
              <a:rPr lang="en-US" altLang="zh-CN"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· 2-3</a:t>
            </a:r>
            <a:r>
              <a:rPr lang="zh-CN" altLang="en-US"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月持续养成</a:t>
            </a:r>
          </a:p>
        </p:txBody>
      </p:sp>
      <p:sp>
        <p:nvSpPr>
          <p:cNvPr id="22" name="任意多边形 21"/>
          <p:cNvSpPr/>
          <p:nvPr>
            <p:custDataLst>
              <p:tags r:id="rId20"/>
            </p:custDataLst>
          </p:nvPr>
        </p:nvSpPr>
        <p:spPr>
          <a:xfrm>
            <a:off x="4712335" y="281051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2A5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0"/>
              </a:ext>
            </a:extLst>
          </a:blip>
          <a:srcRect l="-5000" t="-12407" r="-5000" b="-12407"/>
          <a:stretch>
            <a:fillRect/>
          </a:stretch>
        </p:blipFill>
        <p:spPr>
          <a:xfrm>
            <a:off x="4779010" y="2872740"/>
            <a:ext cx="209550" cy="213995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22"/>
            </p:custDataLst>
          </p:nvPr>
        </p:nvSpPr>
        <p:spPr>
          <a:xfrm>
            <a:off x="5170141" y="2796626"/>
            <a:ext cx="2308841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zh-CN" altLang="en-US"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月投入约</a:t>
            </a:r>
            <a:r>
              <a:rPr lang="en-US" altLang="zh-CN"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1300-1500</a:t>
            </a:r>
            <a:r>
              <a:rPr lang="zh-CN" altLang="en-US"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元</a:t>
            </a:r>
          </a:p>
        </p:txBody>
      </p:sp>
      <p:sp>
        <p:nvSpPr>
          <p:cNvPr id="25" name="文本框 24"/>
          <p:cNvSpPr txBox="1"/>
          <p:nvPr>
            <p:custDataLst>
              <p:tags r:id="rId23"/>
            </p:custDataLst>
          </p:nvPr>
        </p:nvSpPr>
        <p:spPr>
          <a:xfrm>
            <a:off x="5170141" y="3071898"/>
            <a:ext cx="2308841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通行证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512 + 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每周核心礼包按需</a:t>
            </a:r>
          </a:p>
        </p:txBody>
      </p:sp>
      <p:sp>
        <p:nvSpPr>
          <p:cNvPr id="26" name="任意多边形 25"/>
          <p:cNvSpPr/>
          <p:nvPr>
            <p:custDataLst>
              <p:tags r:id="rId24"/>
            </p:custDataLst>
          </p:nvPr>
        </p:nvSpPr>
        <p:spPr>
          <a:xfrm>
            <a:off x="4712335" y="37496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2A5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7" name="图片 26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1"/>
              </a:ext>
            </a:extLst>
          </a:blip>
          <a:srcRect l="-32708" t="-134630" r="-32708" b="-134630"/>
          <a:stretch>
            <a:fillRect/>
          </a:stretch>
        </p:blipFill>
        <p:spPr>
          <a:xfrm>
            <a:off x="4758055" y="3602355"/>
            <a:ext cx="252095" cy="633095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26"/>
            </p:custDataLst>
          </p:nvPr>
        </p:nvSpPr>
        <p:spPr>
          <a:xfrm>
            <a:off x="5170141" y="3735734"/>
            <a:ext cx="2308841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推荐组合</a:t>
            </a:r>
          </a:p>
        </p:txBody>
      </p:sp>
      <p:sp>
        <p:nvSpPr>
          <p:cNvPr id="29" name="文本框 28"/>
          <p:cNvSpPr txBox="1"/>
          <p:nvPr>
            <p:custDataLst>
              <p:tags r:id="rId27"/>
            </p:custDataLst>
          </p:nvPr>
        </p:nvSpPr>
        <p:spPr>
          <a:xfrm>
            <a:off x="5170141" y="4011006"/>
            <a:ext cx="2308841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全量通行证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+ 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每周饰品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/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时装礼包灵活搭配</a:t>
            </a:r>
          </a:p>
        </p:txBody>
      </p:sp>
      <p:sp>
        <p:nvSpPr>
          <p:cNvPr id="30" name="任意多边形 29"/>
          <p:cNvSpPr/>
          <p:nvPr>
            <p:custDataLst>
              <p:tags r:id="rId28"/>
            </p:custDataLst>
          </p:nvPr>
        </p:nvSpPr>
        <p:spPr>
          <a:xfrm>
            <a:off x="4712335" y="468884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2A5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1" name="图片 30"/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2"/>
              </a:ext>
            </a:extLst>
          </a:blip>
          <a:srcRect l="-4259" t="-12593" r="-4259" b="-12593"/>
          <a:stretch>
            <a:fillRect/>
          </a:stretch>
        </p:blipFill>
        <p:spPr>
          <a:xfrm>
            <a:off x="4791075" y="4750435"/>
            <a:ext cx="186055" cy="214630"/>
          </a:xfrm>
          <a:prstGeom prst="rect">
            <a:avLst/>
          </a:prstGeom>
        </p:spPr>
      </p:pic>
      <p:sp>
        <p:nvSpPr>
          <p:cNvPr id="32" name="文本框 31"/>
          <p:cNvSpPr txBox="1"/>
          <p:nvPr>
            <p:custDataLst>
              <p:tags r:id="rId30"/>
            </p:custDataLst>
          </p:nvPr>
        </p:nvSpPr>
        <p:spPr>
          <a:xfrm>
            <a:off x="5170141" y="4674841"/>
            <a:ext cx="2308841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核心目标</a:t>
            </a:r>
          </a:p>
        </p:txBody>
      </p:sp>
      <p:sp>
        <p:nvSpPr>
          <p:cNvPr id="33" name="文本框 32"/>
          <p:cNvSpPr txBox="1"/>
          <p:nvPr>
            <p:custDataLst>
              <p:tags r:id="rId31"/>
            </p:custDataLst>
          </p:nvPr>
        </p:nvSpPr>
        <p:spPr>
          <a:xfrm>
            <a:off x="5170141" y="4950114"/>
            <a:ext cx="2308841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四大养成线均衡推进，战力稳步提升</a:t>
            </a:r>
          </a:p>
        </p:txBody>
      </p:sp>
      <p:sp>
        <p:nvSpPr>
          <p:cNvPr id="34" name="任意多边形 33"/>
          <p:cNvSpPr/>
          <p:nvPr>
            <p:custDataLst>
              <p:tags r:id="rId32"/>
            </p:custDataLst>
          </p:nvPr>
        </p:nvSpPr>
        <p:spPr>
          <a:xfrm>
            <a:off x="7931150" y="1109345"/>
            <a:ext cx="3684270" cy="5362575"/>
          </a:xfrm>
          <a:custGeom>
            <a:avLst/>
            <a:gdLst>
              <a:gd name="sw" fmla="*/ 1 w 5801"/>
              <a:gd name="sh" fmla="*/ 1 h 8445"/>
              <a:gd name="mins" fmla="min sw sh"/>
              <a:gd name="dsw" fmla="+- 0 sw mins"/>
              <a:gd name="dsh" fmla="+- 0 sh mins"/>
              <a:gd name="p0x0" fmla="*/ 120 w 5801"/>
              <a:gd name="p0y0" fmla="*/ 0 h 8445"/>
              <a:gd name="p0x1" fmla="*/ 5681 w 5801"/>
              <a:gd name="p0y1" fmla="*/ 0 h 8445"/>
              <a:gd name="p0x2" fmla="*/ 5748 w 5801"/>
              <a:gd name="p0y2" fmla="*/ 0 h 8445"/>
              <a:gd name="p0x3" fmla="*/ 5801 w 5801"/>
              <a:gd name="p0y3" fmla="*/ 53 h 8445"/>
              <a:gd name="p0x4" fmla="*/ 5801 w 5801"/>
              <a:gd name="p0y4" fmla="*/ 120 h 8445"/>
              <a:gd name="p0x5" fmla="*/ 5801 w 5801"/>
              <a:gd name="p0y5" fmla="*/ 8325 h 8445"/>
              <a:gd name="p0x6" fmla="*/ 5801 w 5801"/>
              <a:gd name="p0y6" fmla="*/ 8391 h 8445"/>
              <a:gd name="p0x7" fmla="*/ 5748 w 5801"/>
              <a:gd name="p0y7" fmla="*/ 8445 h 8445"/>
              <a:gd name="p0x8" fmla="*/ 5681 w 5801"/>
              <a:gd name="p0y8" fmla="*/ 8445 h 8445"/>
              <a:gd name="p0x9" fmla="*/ 120 w 5801"/>
              <a:gd name="p0y9" fmla="*/ 8445 h 8445"/>
              <a:gd name="p0x10" fmla="*/ 53 w 5801"/>
              <a:gd name="p0y10" fmla="*/ 8445 h 8445"/>
              <a:gd name="p0x11" fmla="*/ 0 w 5801"/>
              <a:gd name="p0y11" fmla="*/ 8391 h 8445"/>
              <a:gd name="p0x12" fmla="*/ 0 w 5801"/>
              <a:gd name="p0y12" fmla="*/ 8325 h 8445"/>
              <a:gd name="p0x13" fmla="*/ 0 w 5801"/>
              <a:gd name="p0y13" fmla="*/ 120 h 8445"/>
              <a:gd name="p0x14" fmla="*/ 0 w 5801"/>
              <a:gd name="p0y14" fmla="*/ 53 h 8445"/>
              <a:gd name="p0x15" fmla="*/ 53 w 5801"/>
              <a:gd name="p0y15" fmla="*/ 0 h 8445"/>
              <a:gd name="p0x16" fmla="*/ 120 w 5801"/>
              <a:gd name="p0y16" fmla="*/ 0 h 844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A2550"/>
          </a:solidFill>
          <a:ln w="9525" cmpd="sng">
            <a:solidFill>
              <a:srgbClr val="2A2A5A"/>
            </a:solidFill>
            <a:prstDash val="solid"/>
          </a:ln>
          <a:effectLst>
            <a:outerShdw blurRad="57150" dist="19050" dir="5399999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>
            <p:custDataLst>
              <p:tags r:id="rId33"/>
            </p:custDataLst>
          </p:nvPr>
        </p:nvSpPr>
        <p:spPr>
          <a:xfrm>
            <a:off x="8126682" y="1288732"/>
            <a:ext cx="3293716" cy="6991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冲刺期</a:t>
            </a:r>
            <a:r>
              <a:rPr lang="en-US" altLang="zh-CN"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· 3</a:t>
            </a:r>
            <a:r>
              <a:rPr lang="zh-CN" altLang="en-US"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月</a:t>
            </a:r>
            <a:r>
              <a:rPr lang="en-US" altLang="zh-CN"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+</a:t>
            </a:r>
            <a:r>
              <a:rPr lang="zh-CN" altLang="en-US"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冲击黄金马车</a:t>
            </a:r>
          </a:p>
        </p:txBody>
      </p:sp>
      <p:sp>
        <p:nvSpPr>
          <p:cNvPr id="36" name="任意多边形 35"/>
          <p:cNvSpPr/>
          <p:nvPr>
            <p:custDataLst>
              <p:tags r:id="rId34"/>
            </p:custDataLst>
          </p:nvPr>
        </p:nvSpPr>
        <p:spPr>
          <a:xfrm>
            <a:off x="8126095" y="308483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2A5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7" name="图片 36"/>
          <p:cNvPicPr>
            <a:picLocks noChangeAspect="1"/>
          </p:cNvPicPr>
          <p:nvPr>
            <p:custDataLst>
              <p:tags r:id="rId35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3"/>
              </a:ext>
            </a:extLst>
          </a:blip>
          <a:srcRect l="-2381" t="-3492" r="-2381" b="-3492"/>
          <a:stretch>
            <a:fillRect/>
          </a:stretch>
        </p:blipFill>
        <p:spPr>
          <a:xfrm>
            <a:off x="8192770" y="3147060"/>
            <a:ext cx="209550" cy="213995"/>
          </a:xfrm>
          <a:prstGeom prst="rect">
            <a:avLst/>
          </a:prstGeom>
        </p:spPr>
      </p:pic>
      <p:sp>
        <p:nvSpPr>
          <p:cNvPr id="38" name="文本框 37"/>
          <p:cNvSpPr txBox="1"/>
          <p:nvPr>
            <p:custDataLst>
              <p:tags r:id="rId36"/>
            </p:custDataLst>
          </p:nvPr>
        </p:nvSpPr>
        <p:spPr>
          <a:xfrm>
            <a:off x="8583882" y="3070917"/>
            <a:ext cx="2187331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zh-CN" altLang="en-US"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月投入约</a:t>
            </a:r>
            <a:r>
              <a:rPr lang="en-US" altLang="zh-CN"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1500-2000</a:t>
            </a:r>
            <a:r>
              <a:rPr lang="zh-CN" altLang="en-US"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元</a:t>
            </a:r>
          </a:p>
        </p:txBody>
      </p:sp>
      <p:sp>
        <p:nvSpPr>
          <p:cNvPr id="39" name="文本框 38"/>
          <p:cNvSpPr txBox="1"/>
          <p:nvPr>
            <p:custDataLst>
              <p:tags r:id="rId37"/>
            </p:custDataLst>
          </p:nvPr>
        </p:nvSpPr>
        <p:spPr>
          <a:xfrm>
            <a:off x="8583882" y="3346190"/>
            <a:ext cx="225392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通行证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512 + 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每周礼包拉满</a:t>
            </a:r>
          </a:p>
        </p:txBody>
      </p:sp>
      <p:sp>
        <p:nvSpPr>
          <p:cNvPr id="40" name="任意多边形 39"/>
          <p:cNvSpPr/>
          <p:nvPr>
            <p:custDataLst>
              <p:tags r:id="rId38"/>
            </p:custDataLst>
          </p:nvPr>
        </p:nvSpPr>
        <p:spPr>
          <a:xfrm>
            <a:off x="8126095" y="37496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2A5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1" name="图片 40"/>
          <p:cNvPicPr>
            <a:picLocks noChangeAspect="1"/>
          </p:cNvPicPr>
          <p:nvPr>
            <p:custDataLst>
              <p:tags r:id="rId39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4"/>
              </a:ext>
            </a:extLst>
          </a:blip>
          <a:srcRect l="-1458" t="-3492" r="-1458" b="-3492"/>
          <a:stretch>
            <a:fillRect/>
          </a:stretch>
        </p:blipFill>
        <p:spPr>
          <a:xfrm>
            <a:off x="8219440" y="3811905"/>
            <a:ext cx="156845" cy="213995"/>
          </a:xfrm>
          <a:prstGeom prst="rect">
            <a:avLst/>
          </a:prstGeom>
        </p:spPr>
      </p:pic>
      <p:sp>
        <p:nvSpPr>
          <p:cNvPr id="42" name="文本框 41"/>
          <p:cNvSpPr txBox="1"/>
          <p:nvPr>
            <p:custDataLst>
              <p:tags r:id="rId40"/>
            </p:custDataLst>
          </p:nvPr>
        </p:nvSpPr>
        <p:spPr>
          <a:xfrm>
            <a:off x="8583882" y="3735734"/>
            <a:ext cx="2836517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推荐组合</a:t>
            </a:r>
          </a:p>
        </p:txBody>
      </p:sp>
      <p:sp>
        <p:nvSpPr>
          <p:cNvPr id="43" name="文本框 42"/>
          <p:cNvSpPr txBox="1"/>
          <p:nvPr>
            <p:custDataLst>
              <p:tags r:id="rId41"/>
            </p:custDataLst>
          </p:nvPr>
        </p:nvSpPr>
        <p:spPr>
          <a:xfrm>
            <a:off x="8583882" y="4011006"/>
            <a:ext cx="2836517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全量通行证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+ 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每周核心礼包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+ 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冲击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5000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元档累充奖励</a:t>
            </a:r>
          </a:p>
        </p:txBody>
      </p:sp>
      <p:sp>
        <p:nvSpPr>
          <p:cNvPr id="44" name="任意多边形 43"/>
          <p:cNvSpPr/>
          <p:nvPr>
            <p:custDataLst>
              <p:tags r:id="rId42"/>
            </p:custDataLst>
          </p:nvPr>
        </p:nvSpPr>
        <p:spPr>
          <a:xfrm>
            <a:off x="8126095" y="468884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2A5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5" name="图片 44"/>
          <p:cNvPicPr>
            <a:picLocks noChangeAspect="1"/>
          </p:cNvPicPr>
          <p:nvPr>
            <p:custDataLst>
              <p:tags r:id="rId4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55"/>
              </a:ext>
            </a:extLst>
          </a:blip>
          <a:srcRect l="-1458" t="-3651" r="-1458" b="-3651"/>
          <a:stretch>
            <a:fillRect/>
          </a:stretch>
        </p:blipFill>
        <p:spPr>
          <a:xfrm>
            <a:off x="8219440" y="4750435"/>
            <a:ext cx="156845" cy="214630"/>
          </a:xfrm>
          <a:prstGeom prst="rect">
            <a:avLst/>
          </a:prstGeom>
        </p:spPr>
      </p:pic>
      <p:sp>
        <p:nvSpPr>
          <p:cNvPr id="46" name="文本框 45"/>
          <p:cNvSpPr txBox="1"/>
          <p:nvPr>
            <p:custDataLst>
              <p:tags r:id="rId44"/>
            </p:custDataLst>
          </p:nvPr>
        </p:nvSpPr>
        <p:spPr>
          <a:xfrm>
            <a:off x="8583882" y="4674841"/>
            <a:ext cx="260062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核心目标</a:t>
            </a:r>
          </a:p>
        </p:txBody>
      </p:sp>
      <p:sp>
        <p:nvSpPr>
          <p:cNvPr id="47" name="文本框 46"/>
          <p:cNvSpPr txBox="1"/>
          <p:nvPr>
            <p:custDataLst>
              <p:tags r:id="rId45"/>
            </p:custDataLst>
          </p:nvPr>
        </p:nvSpPr>
        <p:spPr>
          <a:xfrm>
            <a:off x="8583882" y="4950114"/>
            <a:ext cx="277207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解锁英雄守护者，战力稳居前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20%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>
            <p:custDataLst>
              <p:tags r:id="rId1"/>
            </p:custDataLst>
          </p:nvPr>
        </p:nvSpPr>
        <p:spPr>
          <a:xfrm>
            <a:off x="809625" y="1640681"/>
            <a:ext cx="1048569" cy="1762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r>
              <a:rPr sz="1050" b="1" spc="315">
                <a:solidFill>
                  <a:srgbClr val="7B6FE0"/>
                </a:solidFill>
                <a:latin typeface="MiSans Demibold" panose="00000700000000000000" charset="-122"/>
                <a:ea typeface="MiSans Demibold" panose="00000700000000000000" charset="-122"/>
              </a:rPr>
              <a:t>CHAPTER</a:t>
            </a:r>
          </a:p>
        </p:txBody>
      </p:sp>
      <p:sp>
        <p:nvSpPr>
          <p:cNvPr id="11" name="文本框 10"/>
          <p:cNvSpPr txBox="1"/>
          <p:nvPr>
            <p:custDataLst>
              <p:tags r:id="rId2"/>
            </p:custDataLst>
          </p:nvPr>
        </p:nvSpPr>
        <p:spPr>
          <a:xfrm>
            <a:off x="666750" y="3537109"/>
            <a:ext cx="26670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4200" b="1">
                <a:solidFill>
                  <a:srgbClr val="F5F0E8"/>
                </a:solidFill>
                <a:latin typeface="MiSans Demibold" panose="00000700000000000000" charset="-122"/>
                <a:ea typeface="MiSans Demibold" panose="00000700000000000000" charset="-122"/>
              </a:rPr>
              <a:t>大氪档位</a:t>
            </a:r>
          </a:p>
        </p:txBody>
      </p:sp>
      <p:sp>
        <p:nvSpPr>
          <p:cNvPr id="13" name="矩形 12"/>
          <p:cNvSpPr/>
          <p:nvPr>
            <p:custDataLst>
              <p:tags r:id="rId3"/>
            </p:custDataLst>
          </p:nvPr>
        </p:nvSpPr>
        <p:spPr>
          <a:xfrm>
            <a:off x="666750" y="5207635"/>
            <a:ext cx="4182110" cy="9525"/>
          </a:xfrm>
          <a:prstGeom prst="rect">
            <a:avLst/>
          </a:prstGeom>
          <a:solidFill>
            <a:srgbClr val="3A3A7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4"/>
            </p:custDataLst>
          </p:nvPr>
        </p:nvSpPr>
        <p:spPr>
          <a:xfrm>
            <a:off x="666750" y="4526756"/>
            <a:ext cx="4277916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spc="3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全养成线毕业，解锁全部限定稀有道具</a:t>
            </a:r>
          </a:p>
          <a:p>
            <a:pPr algn="l">
              <a:lnSpc>
                <a:spcPct val="104000"/>
              </a:lnSpc>
            </a:pPr>
            <a:r>
              <a:rPr lang="zh-CN" sz="1500" spc="3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月投入</a:t>
            </a:r>
            <a:r>
              <a:rPr lang="en-US" altLang="zh-CN" sz="1500" spc="3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≥2000</a:t>
            </a:r>
            <a:r>
              <a:rPr lang="zh-CN" altLang="en-US" sz="1500" spc="3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元，冲击克罗利黄金马车终极奖励</a:t>
            </a:r>
          </a:p>
        </p:txBody>
      </p:sp>
      <p:sp>
        <p:nvSpPr>
          <p:cNvPr id="6" name="矩形 5"/>
          <p:cNvSpPr/>
          <p:nvPr>
            <p:custDataLst>
              <p:tags r:id="rId5"/>
            </p:custDataLst>
          </p:nvPr>
        </p:nvSpPr>
        <p:spPr>
          <a:xfrm rot="2700000">
            <a:off x="666115" y="1704975"/>
            <a:ext cx="48260" cy="47625"/>
          </a:xfrm>
          <a:prstGeom prst="rect">
            <a:avLst/>
          </a:prstGeom>
          <a:solidFill>
            <a:srgbClr val="7B6FE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>
            <p:custDataLst>
              <p:tags r:id="rId6"/>
            </p:custDataLst>
          </p:nvPr>
        </p:nvSpPr>
        <p:spPr>
          <a:xfrm>
            <a:off x="1819910" y="1724025"/>
            <a:ext cx="228600" cy="9525"/>
          </a:xfrm>
          <a:prstGeom prst="rect">
            <a:avLst/>
          </a:prstGeom>
          <a:solidFill>
            <a:srgbClr val="7B6FE0">
              <a:alpha val="50001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666750" y="2088356"/>
            <a:ext cx="2569521" cy="1281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83000"/>
              </a:lnSpc>
            </a:pPr>
            <a:r>
              <a:rPr sz="9000" b="1">
                <a:solidFill>
                  <a:srgbClr val="7B6FE0">
                    <a:alpha val="35000"/>
                  </a:srgbClr>
                </a:solidFill>
                <a:latin typeface="MiSans Demibold" panose="00000700000000000000" charset="-122"/>
                <a:ea typeface="MiSans Demibold" panose="00000700000000000000" charset="-122"/>
              </a:rPr>
              <a:t>03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/>
      </p:transition>
    </mc:Choice>
    <mc:Fallback xmlns="">
      <p:transition spd="slow">
        <p:wip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5F0E8"/>
                </a:solidFill>
                <a:latin typeface="MiSans Demibold" panose="00000700000000000000" charset="-122"/>
                <a:ea typeface="MiSans Demibold" panose="00000700000000000000" charset="-122"/>
              </a:rPr>
              <a:t>全档位周月礼包拉满：养成资源最大化</a:t>
            </a:r>
          </a:p>
        </p:txBody>
      </p:sp>
      <p:pic>
        <p:nvPicPr>
          <p:cNvPr id="4" name="图片 3" descr="b961094d-9235-11f1-a79a-b2dc1a686e5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3"/>
          <a:srcRect l="1172" r="1185"/>
          <a:stretch>
            <a:fillRect/>
          </a:stretch>
        </p:blipFill>
        <p:spPr>
          <a:xfrm>
            <a:off x="571500" y="1104910"/>
            <a:ext cx="4851400" cy="5372081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640" h="8460">
                <a:moveTo>
                  <a:pt x="120" y="0"/>
                </a:moveTo>
                <a:lnTo>
                  <a:pt x="7520" y="0"/>
                </a:lnTo>
                <a:cubicBezTo>
                  <a:pt x="7586" y="0"/>
                  <a:pt x="7640" y="54"/>
                  <a:pt x="7640" y="120"/>
                </a:cubicBezTo>
                <a:lnTo>
                  <a:pt x="7640" y="8340"/>
                </a:lnTo>
                <a:cubicBezTo>
                  <a:pt x="7640" y="8406"/>
                  <a:pt x="7586" y="8460"/>
                  <a:pt x="7520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21" name="文本框 20"/>
          <p:cNvSpPr txBox="1"/>
          <p:nvPr>
            <p:custDataLst>
              <p:tags r:id="rId3"/>
            </p:custDataLst>
          </p:nvPr>
        </p:nvSpPr>
        <p:spPr>
          <a:xfrm>
            <a:off x="5690216" y="4797819"/>
            <a:ext cx="2131219" cy="74390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92000"/>
              </a:lnSpc>
            </a:pPr>
            <a:r>
              <a:rPr sz="4800" b="1">
                <a:solidFill>
                  <a:srgbClr val="7B6FE0"/>
                </a:solidFill>
                <a:latin typeface="MiSans Normal" panose="00000500000000000000" charset="-122"/>
                <a:ea typeface="MiSans Normal" panose="00000500000000000000" charset="-122"/>
              </a:rPr>
              <a:t>4500</a:t>
            </a:r>
          </a:p>
        </p:txBody>
      </p:sp>
      <p:sp>
        <p:nvSpPr>
          <p:cNvPr id="22" name="文本框 21"/>
          <p:cNvSpPr txBox="1"/>
          <p:nvPr>
            <p:custDataLst>
              <p:tags r:id="rId4"/>
            </p:custDataLst>
          </p:nvPr>
        </p:nvSpPr>
        <p:spPr>
          <a:xfrm>
            <a:off x="7249935" y="5109286"/>
            <a:ext cx="533400" cy="32575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92000"/>
              </a:lnSpc>
            </a:pPr>
            <a:r>
              <a:rPr sz="2100" b="1">
                <a:solidFill>
                  <a:srgbClr val="7B6FE0"/>
                </a:solidFill>
                <a:latin typeface="MiSans Normal" panose="00000500000000000000" charset="-122"/>
                <a:ea typeface="MiSans Normal" panose="00000500000000000000" charset="-122"/>
              </a:rPr>
              <a:t>元</a:t>
            </a:r>
          </a:p>
        </p:txBody>
      </p:sp>
      <p:sp>
        <p:nvSpPr>
          <p:cNvPr id="23" name="文本框 22"/>
          <p:cNvSpPr txBox="1"/>
          <p:nvPr>
            <p:custDataLst>
              <p:tags r:id="rId5"/>
            </p:custDataLst>
          </p:nvPr>
        </p:nvSpPr>
        <p:spPr>
          <a:xfrm>
            <a:off x="7630935" y="5172151"/>
            <a:ext cx="1333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5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每月基础投入</a:t>
            </a:r>
          </a:p>
        </p:txBody>
      </p:sp>
      <p:sp>
        <p:nvSpPr>
          <p:cNvPr id="24" name="任意多边形 23"/>
          <p:cNvSpPr/>
          <p:nvPr>
            <p:custDataLst>
              <p:tags r:id="rId6"/>
            </p:custDataLst>
          </p:nvPr>
        </p:nvSpPr>
        <p:spPr>
          <a:xfrm>
            <a:off x="5689600" y="5699760"/>
            <a:ext cx="5930900" cy="776605"/>
          </a:xfrm>
          <a:custGeom>
            <a:avLst/>
            <a:gdLst>
              <a:gd name="sw" fmla="*/ 1 w 9339"/>
              <a:gd name="sh" fmla="*/ 1 h 1223"/>
              <a:gd name="mins" fmla="min sw sh"/>
              <a:gd name="dsw" fmla="+- 0 sw mins"/>
              <a:gd name="dsh" fmla="+- 0 sh mins"/>
              <a:gd name="p0x0" fmla="*/ 120 w 9339"/>
              <a:gd name="p0y0" fmla="*/ 0 h 1223"/>
              <a:gd name="p0x1" fmla="*/ 9219 w 9339"/>
              <a:gd name="p0y1" fmla="*/ 0 h 1223"/>
              <a:gd name="p0x2" fmla="*/ 9285 w 9339"/>
              <a:gd name="p0y2" fmla="*/ 0 h 1223"/>
              <a:gd name="p0x3" fmla="*/ 9339 w 9339"/>
              <a:gd name="p0y3" fmla="*/ 53 h 1223"/>
              <a:gd name="p0x4" fmla="*/ 9339 w 9339"/>
              <a:gd name="p0y4" fmla="*/ 120 h 1223"/>
              <a:gd name="p0x5" fmla="*/ 9339 w 9339"/>
              <a:gd name="p0y5" fmla="*/ 1103 h 1223"/>
              <a:gd name="p0x6" fmla="*/ 9339 w 9339"/>
              <a:gd name="p0y6" fmla="*/ 1170 h 1223"/>
              <a:gd name="p0x7" fmla="*/ 9285 w 9339"/>
              <a:gd name="p0y7" fmla="*/ 1223 h 1223"/>
              <a:gd name="p0x8" fmla="*/ 9219 w 9339"/>
              <a:gd name="p0y8" fmla="*/ 1223 h 1223"/>
              <a:gd name="p0x9" fmla="*/ 120 w 9339"/>
              <a:gd name="p0y9" fmla="*/ 1223 h 1223"/>
              <a:gd name="p0x10" fmla="*/ 53 w 9339"/>
              <a:gd name="p0y10" fmla="*/ 1223 h 1223"/>
              <a:gd name="p0x11" fmla="*/ 0 w 9339"/>
              <a:gd name="p0y11" fmla="*/ 1170 h 1223"/>
              <a:gd name="p0x12" fmla="*/ 0 w 9339"/>
              <a:gd name="p0y12" fmla="*/ 1103 h 1223"/>
              <a:gd name="p0x13" fmla="*/ 0 w 9339"/>
              <a:gd name="p0y13" fmla="*/ 120 h 1223"/>
              <a:gd name="p0x14" fmla="*/ 0 w 9339"/>
              <a:gd name="p0y14" fmla="*/ 53 h 1223"/>
              <a:gd name="p0x15" fmla="*/ 53 w 9339"/>
              <a:gd name="p0y15" fmla="*/ 0 h 1223"/>
              <a:gd name="p0x16" fmla="*/ 120 w 9339"/>
              <a:gd name="p0y16" fmla="*/ 0 h 1223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2A5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7"/>
            </p:custDataLst>
          </p:nvPr>
        </p:nvSpPr>
        <p:spPr>
          <a:xfrm>
            <a:off x="5842616" y="5798877"/>
            <a:ext cx="5625484" cy="5714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 b="1">
                <a:solidFill>
                  <a:srgbClr val="FFE8A0"/>
                </a:solidFill>
                <a:latin typeface="MiSans Normal" panose="00000500000000000000" charset="-122"/>
                <a:ea typeface="MiSans Normal" panose="00000500000000000000" charset="-122"/>
              </a:rPr>
              <a:t>与中氪档位的核心区别：</a:t>
            </a:r>
            <a:r>
              <a:rPr lang="zh-CN" sz="1350">
                <a:solidFill>
                  <a:srgbClr val="D6CF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从</a:t>
            </a:r>
            <a:r>
              <a:rPr lang="en-US" altLang="zh-CN" sz="1350">
                <a:solidFill>
                  <a:srgbClr val="D6CF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"</a:t>
            </a:r>
            <a:r>
              <a:rPr lang="zh-CN" altLang="en-US" sz="1350">
                <a:solidFill>
                  <a:srgbClr val="D6CF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按需选购</a:t>
            </a:r>
            <a:r>
              <a:rPr lang="en-US" altLang="zh-CN" sz="1350">
                <a:solidFill>
                  <a:srgbClr val="D6CF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"</a:t>
            </a:r>
            <a:r>
              <a:rPr lang="zh-CN" altLang="en-US" sz="1350">
                <a:solidFill>
                  <a:srgbClr val="D6CF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升级为</a:t>
            </a:r>
            <a:r>
              <a:rPr lang="en-US" altLang="zh-CN" sz="1350">
                <a:solidFill>
                  <a:srgbClr val="D6CF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"</a:t>
            </a:r>
            <a:r>
              <a:rPr lang="zh-CN" altLang="en-US" sz="1350">
                <a:solidFill>
                  <a:srgbClr val="D6CF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全量拉满</a:t>
            </a:r>
            <a:r>
              <a:rPr lang="en-US" altLang="zh-CN" sz="1350">
                <a:solidFill>
                  <a:srgbClr val="D6CF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"</a:t>
            </a:r>
            <a:r>
              <a:rPr lang="zh-CN" altLang="en-US" sz="1350">
                <a:solidFill>
                  <a:srgbClr val="D6CF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，资源获取量级跃升</a:t>
            </a:r>
          </a:p>
        </p:txBody>
      </p:sp>
      <p:sp>
        <p:nvSpPr>
          <p:cNvPr id="7" name="任意多边形 6"/>
          <p:cNvSpPr/>
          <p:nvPr>
            <p:custDataLst>
              <p:tags r:id="rId8"/>
            </p:custDataLst>
          </p:nvPr>
        </p:nvSpPr>
        <p:spPr>
          <a:xfrm>
            <a:off x="5694680" y="1109345"/>
            <a:ext cx="5920740" cy="3533775"/>
          </a:xfrm>
          <a:custGeom>
            <a:avLst/>
            <a:gdLst>
              <a:gd name="sw" fmla="*/ 1 w 9324"/>
              <a:gd name="sh" fmla="*/ 1 h 5565"/>
              <a:gd name="mins" fmla="min sw sh"/>
              <a:gd name="dsw" fmla="+- 0 sw mins"/>
              <a:gd name="dsh" fmla="+- 0 sh mins"/>
              <a:gd name="p0x0" fmla="*/ 120 w 9324"/>
              <a:gd name="p0y0" fmla="*/ 0 h 5565"/>
              <a:gd name="p0x1" fmla="*/ 9204 w 9324"/>
              <a:gd name="p0y1" fmla="*/ 0 h 5565"/>
              <a:gd name="p0x2" fmla="*/ 9270 w 9324"/>
              <a:gd name="p0y2" fmla="*/ 0 h 5565"/>
              <a:gd name="p0x3" fmla="*/ 9324 w 9324"/>
              <a:gd name="p0y3" fmla="*/ 53 h 5565"/>
              <a:gd name="p0x4" fmla="*/ 9324 w 9324"/>
              <a:gd name="p0y4" fmla="*/ 120 h 5565"/>
              <a:gd name="p0x5" fmla="*/ 9324 w 9324"/>
              <a:gd name="p0y5" fmla="*/ 5445 h 5565"/>
              <a:gd name="p0x6" fmla="*/ 9324 w 9324"/>
              <a:gd name="p0y6" fmla="*/ 5511 h 5565"/>
              <a:gd name="p0x7" fmla="*/ 9270 w 9324"/>
              <a:gd name="p0y7" fmla="*/ 5565 h 5565"/>
              <a:gd name="p0x8" fmla="*/ 9204 w 9324"/>
              <a:gd name="p0y8" fmla="*/ 5565 h 5565"/>
              <a:gd name="p0x9" fmla="*/ 120 w 9324"/>
              <a:gd name="p0y9" fmla="*/ 5565 h 5565"/>
              <a:gd name="p0x10" fmla="*/ 53 w 9324"/>
              <a:gd name="p0y10" fmla="*/ 5565 h 5565"/>
              <a:gd name="p0x11" fmla="*/ 0 w 9324"/>
              <a:gd name="p0y11" fmla="*/ 5511 h 5565"/>
              <a:gd name="p0x12" fmla="*/ 0 w 9324"/>
              <a:gd name="p0y12" fmla="*/ 5445 h 5565"/>
              <a:gd name="p0x13" fmla="*/ 0 w 9324"/>
              <a:gd name="p0y13" fmla="*/ 120 h 5565"/>
              <a:gd name="p0x14" fmla="*/ 0 w 9324"/>
              <a:gd name="p0y14" fmla="*/ 53 h 5565"/>
              <a:gd name="p0x15" fmla="*/ 53 w 9324"/>
              <a:gd name="p0y15" fmla="*/ 0 h 5565"/>
              <a:gd name="p0x16" fmla="*/ 120 w 9324"/>
              <a:gd name="p0y16" fmla="*/ 0 h 556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A2550"/>
          </a:solidFill>
          <a:ln w="9525" cmpd="sng">
            <a:solidFill>
              <a:srgbClr val="2A2A5A"/>
            </a:solidFill>
            <a:prstDash val="solid"/>
          </a:ln>
          <a:effectLst>
            <a:outerShdw blurRad="57150" dist="19050" dir="5399999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9"/>
            </p:custDataLst>
          </p:nvPr>
        </p:nvSpPr>
        <p:spPr>
          <a:xfrm>
            <a:off x="5890241" y="1288732"/>
            <a:ext cx="5530234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全档位周月礼包拉满</a:t>
            </a:r>
          </a:p>
        </p:txBody>
      </p:sp>
      <p:sp>
        <p:nvSpPr>
          <p:cNvPr id="9" name="任意多边形 8"/>
          <p:cNvSpPr/>
          <p:nvPr>
            <p:custDataLst>
              <p:tags r:id="rId10"/>
            </p:custDataLst>
          </p:nvPr>
        </p:nvSpPr>
        <p:spPr>
          <a:xfrm>
            <a:off x="5889625" y="203644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2A5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 l="-1569" r="-1569"/>
          <a:stretch>
            <a:fillRect/>
          </a:stretch>
        </p:blipFill>
        <p:spPr>
          <a:xfrm>
            <a:off x="6015990" y="2150745"/>
            <a:ext cx="167005" cy="190500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12"/>
            </p:custDataLst>
          </p:nvPr>
        </p:nvSpPr>
        <p:spPr>
          <a:xfrm>
            <a:off x="6423641" y="2022205"/>
            <a:ext cx="4326208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全量拉满</a:t>
            </a:r>
          </a:p>
        </p:txBody>
      </p:sp>
      <p:sp>
        <p:nvSpPr>
          <p:cNvPr id="12" name="文本框 11"/>
          <p:cNvSpPr txBox="1"/>
          <p:nvPr>
            <p:custDataLst>
              <p:tags r:id="rId13"/>
            </p:custDataLst>
          </p:nvPr>
        </p:nvSpPr>
        <p:spPr>
          <a:xfrm>
            <a:off x="6423641" y="2301288"/>
            <a:ext cx="4631007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2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时装、怪物石板、饰品三类礼包每周</a:t>
            </a:r>
            <a:r>
              <a:rPr lang="en-US" altLang="zh-CN" sz="12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/</a:t>
            </a:r>
            <a:r>
              <a:rPr lang="zh-CN" altLang="en-US" sz="12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每月档位全部拉满限购上限</a:t>
            </a:r>
          </a:p>
        </p:txBody>
      </p:sp>
      <p:sp>
        <p:nvSpPr>
          <p:cNvPr id="13" name="任意多边形 12"/>
          <p:cNvSpPr/>
          <p:nvPr>
            <p:custDataLst>
              <p:tags r:id="rId14"/>
            </p:custDataLst>
          </p:nvPr>
        </p:nvSpPr>
        <p:spPr>
          <a:xfrm>
            <a:off x="5889625" y="287845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2A5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 l="-2632" t="-8824" r="-2632" b="-8824"/>
          <a:stretch>
            <a:fillRect/>
          </a:stretch>
        </p:blipFill>
        <p:spPr>
          <a:xfrm>
            <a:off x="6003925" y="2992755"/>
            <a:ext cx="190500" cy="19050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6"/>
            </p:custDataLst>
          </p:nvPr>
        </p:nvSpPr>
        <p:spPr>
          <a:xfrm>
            <a:off x="6423641" y="2864196"/>
            <a:ext cx="259087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最大资源</a:t>
            </a:r>
          </a:p>
        </p:txBody>
      </p:sp>
      <p:sp>
        <p:nvSpPr>
          <p:cNvPr id="16" name="文本框 15"/>
          <p:cNvSpPr txBox="1"/>
          <p:nvPr>
            <p:custDataLst>
              <p:tags r:id="rId17"/>
            </p:custDataLst>
          </p:nvPr>
        </p:nvSpPr>
        <p:spPr>
          <a:xfrm>
            <a:off x="6423641" y="3143278"/>
            <a:ext cx="2743276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2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获取最大量的顶级抽卡资源和养成材料</a:t>
            </a:r>
          </a:p>
        </p:txBody>
      </p:sp>
      <p:sp>
        <p:nvSpPr>
          <p:cNvPr id="17" name="任意多边形 16"/>
          <p:cNvSpPr/>
          <p:nvPr>
            <p:custDataLst>
              <p:tags r:id="rId18"/>
            </p:custDataLst>
          </p:nvPr>
        </p:nvSpPr>
        <p:spPr>
          <a:xfrm>
            <a:off x="5889625" y="372046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2A5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 l="-1061" t="-8824" r="-1061" b="-8824"/>
          <a:stretch>
            <a:fillRect/>
          </a:stretch>
        </p:blipFill>
        <p:spPr>
          <a:xfrm>
            <a:off x="5992495" y="3834765"/>
            <a:ext cx="213995" cy="190500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20"/>
            </p:custDataLst>
          </p:nvPr>
        </p:nvSpPr>
        <p:spPr>
          <a:xfrm>
            <a:off x="6423641" y="3706197"/>
            <a:ext cx="2533574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全养毕业</a:t>
            </a:r>
          </a:p>
        </p:txBody>
      </p:sp>
      <p:sp>
        <p:nvSpPr>
          <p:cNvPr id="20" name="文本框 19"/>
          <p:cNvSpPr txBox="1"/>
          <p:nvPr>
            <p:custDataLst>
              <p:tags r:id="rId21"/>
            </p:custDataLst>
          </p:nvPr>
        </p:nvSpPr>
        <p:spPr>
          <a:xfrm>
            <a:off x="6423641" y="3985279"/>
            <a:ext cx="2685974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2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支撑全养成线毕业，基础投入优先级</a:t>
            </a:r>
            <a:r>
              <a:rPr lang="en-US" altLang="zh-CN" sz="120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1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5F0E8"/>
                </a:solidFill>
                <a:latin typeface="MiSans Demibold" panose="00000700000000000000" charset="-122"/>
                <a:ea typeface="MiSans Demibold" panose="00000700000000000000" charset="-122"/>
              </a:rPr>
              <a:t>钻石直充与抽卡：追求全图鉴收集</a:t>
            </a:r>
          </a:p>
        </p:txBody>
      </p:sp>
      <p:pic>
        <p:nvPicPr>
          <p:cNvPr id="4" name="图片 3" descr="c10a4aac-9235-11f1-a79a-b2dc1a686e5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9"/>
          <a:srcRect l="1172" r="1185"/>
          <a:stretch>
            <a:fillRect/>
          </a:stretch>
        </p:blipFill>
        <p:spPr>
          <a:xfrm>
            <a:off x="571500" y="1104910"/>
            <a:ext cx="4851400" cy="5372081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640" h="8460">
                <a:moveTo>
                  <a:pt x="120" y="0"/>
                </a:moveTo>
                <a:lnTo>
                  <a:pt x="7520" y="0"/>
                </a:lnTo>
                <a:cubicBezTo>
                  <a:pt x="7586" y="0"/>
                  <a:pt x="7640" y="54"/>
                  <a:pt x="7640" y="120"/>
                </a:cubicBezTo>
                <a:lnTo>
                  <a:pt x="7640" y="8340"/>
                </a:lnTo>
                <a:cubicBezTo>
                  <a:pt x="7640" y="8406"/>
                  <a:pt x="7586" y="8460"/>
                  <a:pt x="7520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任意多边形 6"/>
          <p:cNvSpPr/>
          <p:nvPr>
            <p:custDataLst>
              <p:tags r:id="rId3"/>
            </p:custDataLst>
          </p:nvPr>
        </p:nvSpPr>
        <p:spPr>
          <a:xfrm>
            <a:off x="5689600" y="1104900"/>
            <a:ext cx="5930900" cy="1233805"/>
          </a:xfrm>
          <a:custGeom>
            <a:avLst/>
            <a:gdLst>
              <a:gd name="sw" fmla="*/ 1 w 9339"/>
              <a:gd name="sh" fmla="*/ 1 h 1943"/>
              <a:gd name="mins" fmla="min sw sh"/>
              <a:gd name="dsw" fmla="+- 0 sw mins"/>
              <a:gd name="dsh" fmla="+- 0 sh mins"/>
              <a:gd name="p0x0" fmla="*/ 120 w 9339"/>
              <a:gd name="p0y0" fmla="*/ 0 h 1943"/>
              <a:gd name="p0x1" fmla="*/ 9219 w 9339"/>
              <a:gd name="p0y1" fmla="*/ 0 h 1943"/>
              <a:gd name="p0x2" fmla="*/ 9285 w 9339"/>
              <a:gd name="p0y2" fmla="*/ 0 h 1943"/>
              <a:gd name="p0x3" fmla="*/ 9339 w 9339"/>
              <a:gd name="p0y3" fmla="*/ 53 h 1943"/>
              <a:gd name="p0x4" fmla="*/ 9339 w 9339"/>
              <a:gd name="p0y4" fmla="*/ 120 h 1943"/>
              <a:gd name="p0x5" fmla="*/ 9339 w 9339"/>
              <a:gd name="p0y5" fmla="*/ 1823 h 1943"/>
              <a:gd name="p0x6" fmla="*/ 9339 w 9339"/>
              <a:gd name="p0y6" fmla="*/ 1890 h 1943"/>
              <a:gd name="p0x7" fmla="*/ 9285 w 9339"/>
              <a:gd name="p0y7" fmla="*/ 1943 h 1943"/>
              <a:gd name="p0x8" fmla="*/ 9219 w 9339"/>
              <a:gd name="p0y8" fmla="*/ 1943 h 1943"/>
              <a:gd name="p0x9" fmla="*/ 120 w 9339"/>
              <a:gd name="p0y9" fmla="*/ 1943 h 1943"/>
              <a:gd name="p0x10" fmla="*/ 53 w 9339"/>
              <a:gd name="p0y10" fmla="*/ 1943 h 1943"/>
              <a:gd name="p0x11" fmla="*/ 0 w 9339"/>
              <a:gd name="p0y11" fmla="*/ 1890 h 1943"/>
              <a:gd name="p0x12" fmla="*/ 0 w 9339"/>
              <a:gd name="p0y12" fmla="*/ 1823 h 1943"/>
              <a:gd name="p0x13" fmla="*/ 0 w 9339"/>
              <a:gd name="p0y13" fmla="*/ 120 h 1943"/>
              <a:gd name="p0x14" fmla="*/ 0 w 9339"/>
              <a:gd name="p0y14" fmla="*/ 53 h 1943"/>
              <a:gd name="p0x15" fmla="*/ 53 w 9339"/>
              <a:gd name="p0y15" fmla="*/ 0 h 1943"/>
              <a:gd name="p0x16" fmla="*/ 120 w 9339"/>
              <a:gd name="p0y16" fmla="*/ 0 h 1943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A2550"/>
          </a:solidFill>
          <a:ln>
            <a:noFill/>
          </a:ln>
          <a:effectLst>
            <a:outerShdw blurRad="57150" dist="19050" dir="5399999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>
            <a:off x="6708496" y="1260157"/>
            <a:ext cx="4427048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92000"/>
              </a:lnSpc>
            </a:pPr>
            <a:r>
              <a:rPr sz="4200" b="1">
                <a:solidFill>
                  <a:srgbClr val="7B6FE0"/>
                </a:solidFill>
                <a:latin typeface="MiSans Normal" panose="00000500000000000000" charset="-122"/>
                <a:ea typeface="MiSans Normal" panose="00000500000000000000" charset="-122"/>
              </a:rPr>
              <a:t>3000-10000</a:t>
            </a:r>
            <a:r>
              <a:rPr lang="zh-CN" sz="2100" b="1">
                <a:solidFill>
                  <a:srgbClr val="7B6FE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元</a:t>
            </a:r>
            <a:r>
              <a:rPr lang="en-US" altLang="zh-CN" sz="2100" b="1">
                <a:solidFill>
                  <a:srgbClr val="7B6FE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/</a:t>
            </a:r>
            <a:r>
              <a:rPr lang="zh-CN" altLang="en-US" sz="2100" b="1">
                <a:solidFill>
                  <a:srgbClr val="7B6FE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月</a:t>
            </a:r>
          </a:p>
        </p:txBody>
      </p:sp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7883795" y="1920183"/>
            <a:ext cx="17145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弹性投入追求全图鉴</a:t>
            </a:r>
          </a:p>
        </p:txBody>
      </p:sp>
      <p:sp>
        <p:nvSpPr>
          <p:cNvPr id="10" name="任意多边形 9"/>
          <p:cNvSpPr/>
          <p:nvPr>
            <p:custDataLst>
              <p:tags r:id="rId6"/>
            </p:custDataLst>
          </p:nvPr>
        </p:nvSpPr>
        <p:spPr>
          <a:xfrm>
            <a:off x="5694680" y="2458085"/>
            <a:ext cx="5920740" cy="1836420"/>
          </a:xfrm>
          <a:custGeom>
            <a:avLst/>
            <a:gdLst>
              <a:gd name="sw" fmla="*/ 1 w 9324"/>
              <a:gd name="sh" fmla="*/ 1 h 2892"/>
              <a:gd name="mins" fmla="min sw sh"/>
              <a:gd name="dsw" fmla="+- 0 sw mins"/>
              <a:gd name="dsh" fmla="+- 0 sh mins"/>
              <a:gd name="p0x0" fmla="*/ 120 w 9324"/>
              <a:gd name="p0y0" fmla="*/ 0 h 2892"/>
              <a:gd name="p0x1" fmla="*/ 9204 w 9324"/>
              <a:gd name="p0y1" fmla="*/ 0 h 2892"/>
              <a:gd name="p0x2" fmla="*/ 9270 w 9324"/>
              <a:gd name="p0y2" fmla="*/ 0 h 2892"/>
              <a:gd name="p0x3" fmla="*/ 9324 w 9324"/>
              <a:gd name="p0y3" fmla="*/ 53 h 2892"/>
              <a:gd name="p0x4" fmla="*/ 9324 w 9324"/>
              <a:gd name="p0y4" fmla="*/ 120 h 2892"/>
              <a:gd name="p0x5" fmla="*/ 9324 w 9324"/>
              <a:gd name="p0y5" fmla="*/ 2772 h 2892"/>
              <a:gd name="p0x6" fmla="*/ 9324 w 9324"/>
              <a:gd name="p0y6" fmla="*/ 2838 h 2892"/>
              <a:gd name="p0x7" fmla="*/ 9270 w 9324"/>
              <a:gd name="p0y7" fmla="*/ 2892 h 2892"/>
              <a:gd name="p0x8" fmla="*/ 9204 w 9324"/>
              <a:gd name="p0y8" fmla="*/ 2892 h 2892"/>
              <a:gd name="p0x9" fmla="*/ 120 w 9324"/>
              <a:gd name="p0y9" fmla="*/ 2892 h 2892"/>
              <a:gd name="p0x10" fmla="*/ 53 w 9324"/>
              <a:gd name="p0y10" fmla="*/ 2892 h 2892"/>
              <a:gd name="p0x11" fmla="*/ 0 w 9324"/>
              <a:gd name="p0y11" fmla="*/ 2838 h 2892"/>
              <a:gd name="p0x12" fmla="*/ 0 w 9324"/>
              <a:gd name="p0y12" fmla="*/ 2772 h 2892"/>
              <a:gd name="p0x13" fmla="*/ 0 w 9324"/>
              <a:gd name="p0y13" fmla="*/ 120 h 2892"/>
              <a:gd name="p0x14" fmla="*/ 0 w 9324"/>
              <a:gd name="p0y14" fmla="*/ 53 h 2892"/>
              <a:gd name="p0x15" fmla="*/ 53 w 9324"/>
              <a:gd name="p0y15" fmla="*/ 0 h 2892"/>
              <a:gd name="p0x16" fmla="*/ 120 w 9324"/>
              <a:gd name="p0y16" fmla="*/ 0 h 2892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A2550"/>
          </a:solidFill>
          <a:ln w="9525" cmpd="sng">
            <a:solidFill>
              <a:srgbClr val="2A2A5A"/>
            </a:solidFill>
            <a:prstDash val="solid"/>
          </a:ln>
          <a:effectLst>
            <a:outerShdw blurRad="57150" dist="19050" dir="5399999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7"/>
            </p:custDataLst>
          </p:nvPr>
        </p:nvSpPr>
        <p:spPr>
          <a:xfrm>
            <a:off x="5890241" y="2637415"/>
            <a:ext cx="5530234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抽卡道具优先级</a:t>
            </a:r>
          </a:p>
        </p:txBody>
      </p:sp>
      <p:graphicFrame>
        <p:nvGraphicFramePr>
          <p:cNvPr id="12" name="图表 11"/>
          <p:cNvGraphicFramePr/>
          <p:nvPr/>
        </p:nvGraphicFramePr>
        <p:xfrm>
          <a:off x="5889625" y="3062605"/>
          <a:ext cx="5534025" cy="1038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0"/>
          </a:graphicData>
        </a:graphic>
      </p:graphicFrame>
      <p:sp>
        <p:nvSpPr>
          <p:cNvPr id="14" name="任意多边形 13"/>
          <p:cNvSpPr/>
          <p:nvPr>
            <p:custDataLst>
              <p:tags r:id="rId8"/>
            </p:custDataLst>
          </p:nvPr>
        </p:nvSpPr>
        <p:spPr>
          <a:xfrm>
            <a:off x="5694680" y="4418330"/>
            <a:ext cx="5920740" cy="2053590"/>
          </a:xfrm>
          <a:custGeom>
            <a:avLst/>
            <a:gdLst>
              <a:gd name="sw" fmla="*/ 1 w 9324"/>
              <a:gd name="sh" fmla="*/ 1 h 3233"/>
              <a:gd name="mins" fmla="min sw sh"/>
              <a:gd name="dsw" fmla="+- 0 sw mins"/>
              <a:gd name="dsh" fmla="+- 0 sh mins"/>
              <a:gd name="p0x0" fmla="*/ 120 w 9324"/>
              <a:gd name="p0y0" fmla="*/ 0 h 3233"/>
              <a:gd name="p0x1" fmla="*/ 9204 w 9324"/>
              <a:gd name="p0y1" fmla="*/ 0 h 3233"/>
              <a:gd name="p0x2" fmla="*/ 9270 w 9324"/>
              <a:gd name="p0y2" fmla="*/ 0 h 3233"/>
              <a:gd name="p0x3" fmla="*/ 9324 w 9324"/>
              <a:gd name="p0y3" fmla="*/ 53 h 3233"/>
              <a:gd name="p0x4" fmla="*/ 9324 w 9324"/>
              <a:gd name="p0y4" fmla="*/ 120 h 3233"/>
              <a:gd name="p0x5" fmla="*/ 9324 w 9324"/>
              <a:gd name="p0y5" fmla="*/ 3113 h 3233"/>
              <a:gd name="p0x6" fmla="*/ 9324 w 9324"/>
              <a:gd name="p0y6" fmla="*/ 3180 h 3233"/>
              <a:gd name="p0x7" fmla="*/ 9270 w 9324"/>
              <a:gd name="p0y7" fmla="*/ 3233 h 3233"/>
              <a:gd name="p0x8" fmla="*/ 9204 w 9324"/>
              <a:gd name="p0y8" fmla="*/ 3233 h 3233"/>
              <a:gd name="p0x9" fmla="*/ 120 w 9324"/>
              <a:gd name="p0y9" fmla="*/ 3233 h 3233"/>
              <a:gd name="p0x10" fmla="*/ 53 w 9324"/>
              <a:gd name="p0y10" fmla="*/ 3233 h 3233"/>
              <a:gd name="p0x11" fmla="*/ 0 w 9324"/>
              <a:gd name="p0y11" fmla="*/ 3180 h 3233"/>
              <a:gd name="p0x12" fmla="*/ 0 w 9324"/>
              <a:gd name="p0y12" fmla="*/ 3113 h 3233"/>
              <a:gd name="p0x13" fmla="*/ 0 w 9324"/>
              <a:gd name="p0y13" fmla="*/ 120 h 3233"/>
              <a:gd name="p0x14" fmla="*/ 0 w 9324"/>
              <a:gd name="p0y14" fmla="*/ 53 h 3233"/>
              <a:gd name="p0x15" fmla="*/ 53 w 9324"/>
              <a:gd name="p0y15" fmla="*/ 0 h 3233"/>
              <a:gd name="p0x16" fmla="*/ 120 w 9324"/>
              <a:gd name="p0y16" fmla="*/ 0 h 3233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A2550"/>
          </a:solidFill>
          <a:ln w="9525" cmpd="sng">
            <a:solidFill>
              <a:srgbClr val="2A2A5A"/>
            </a:solidFill>
            <a:prstDash val="solid"/>
          </a:ln>
          <a:effectLst>
            <a:outerShdw blurRad="57150" dist="19050" dir="5399999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9"/>
            </p:custDataLst>
          </p:nvPr>
        </p:nvSpPr>
        <p:spPr>
          <a:xfrm>
            <a:off x="5890241" y="4597775"/>
            <a:ext cx="5530234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执行策略</a:t>
            </a:r>
          </a:p>
        </p:txBody>
      </p:sp>
      <p:sp>
        <p:nvSpPr>
          <p:cNvPr id="16" name="任意多边形 15"/>
          <p:cNvSpPr/>
          <p:nvPr>
            <p:custDataLst>
              <p:tags r:id="rId10"/>
            </p:custDataLst>
          </p:nvPr>
        </p:nvSpPr>
        <p:spPr>
          <a:xfrm>
            <a:off x="5889625" y="506158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2A5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7" name="图片 16" descr="c10a4b69-9235-11f1-a79a-b2dc1a686e53"/>
          <p:cNvPicPr/>
          <p:nvPr>
            <p:custDataLst>
              <p:tags r:id="rId11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l="-248" t="-23" r="248" b="23"/>
          <a:stretch>
            <a:fillRect/>
          </a:stretch>
        </p:blipFill>
        <p:spPr>
          <a:xfrm>
            <a:off x="5975350" y="5147310"/>
            <a:ext cx="247650" cy="247650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12"/>
            </p:custDataLst>
          </p:nvPr>
        </p:nvSpPr>
        <p:spPr>
          <a:xfrm>
            <a:off x="6423641" y="5047355"/>
            <a:ext cx="342907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按需充值钻石</a:t>
            </a:r>
          </a:p>
        </p:txBody>
      </p:sp>
      <p:sp>
        <p:nvSpPr>
          <p:cNvPr id="20" name="文本框 19"/>
          <p:cNvSpPr txBox="1"/>
          <p:nvPr>
            <p:custDataLst>
              <p:tags r:id="rId13"/>
            </p:custDataLst>
          </p:nvPr>
        </p:nvSpPr>
        <p:spPr>
          <a:xfrm>
            <a:off x="6423641" y="5322627"/>
            <a:ext cx="36005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拉满时装、守护者、怪物石板的顶级抽卡次数</a:t>
            </a:r>
          </a:p>
        </p:txBody>
      </p:sp>
      <p:sp>
        <p:nvSpPr>
          <p:cNvPr id="21" name="任意多边形 20"/>
          <p:cNvSpPr/>
          <p:nvPr>
            <p:custDataLst>
              <p:tags r:id="rId14"/>
            </p:custDataLst>
          </p:nvPr>
        </p:nvSpPr>
        <p:spPr>
          <a:xfrm>
            <a:off x="5889625" y="572643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2A5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图片 21" descr="c10a4ba5-9235-11f1-a79a-b2dc1a686e53"/>
          <p:cNvPicPr/>
          <p:nvPr>
            <p:custDataLst>
              <p:tags r:id="rId15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l="-248" t="-11" r="248" b="11"/>
          <a:stretch>
            <a:fillRect/>
          </a:stretch>
        </p:blipFill>
        <p:spPr>
          <a:xfrm>
            <a:off x="5975350" y="5812155"/>
            <a:ext cx="247650" cy="247650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16"/>
            </p:custDataLst>
          </p:nvPr>
        </p:nvSpPr>
        <p:spPr>
          <a:xfrm>
            <a:off x="6423641" y="5712171"/>
            <a:ext cx="205747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zh-CN" altLang="en-US" sz="1500" b="1" spc="3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进阶投入</a:t>
            </a:r>
            <a:r>
              <a:rPr lang="en-US" altLang="zh-CN" sz="1500" b="1" spc="3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</a:t>
            </a:r>
            <a:r>
              <a:rPr lang="zh-CN" altLang="en-US" sz="1500" b="1" spc="3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优先级</a:t>
            </a:r>
            <a:r>
              <a:rPr lang="en-US" altLang="zh-CN" sz="1500" b="1" spc="3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2</a:t>
            </a:r>
          </a:p>
        </p:txBody>
      </p:sp>
      <p:sp>
        <p:nvSpPr>
          <p:cNvPr id="25" name="文本框 24"/>
          <p:cNvSpPr txBox="1"/>
          <p:nvPr>
            <p:custDataLst>
              <p:tags r:id="rId17"/>
            </p:custDataLst>
          </p:nvPr>
        </p:nvSpPr>
        <p:spPr>
          <a:xfrm>
            <a:off x="6423641" y="5987443"/>
            <a:ext cx="22289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在基础礼包拉满后按需追加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5F0E8"/>
                </a:solidFill>
                <a:latin typeface="MiSans Demibold" panose="00000700000000000000" charset="-122"/>
                <a:ea typeface="MiSans Demibold" panose="00000700000000000000" charset="-122"/>
              </a:rPr>
              <a:t>克罗利黄金马车：累计充值目标与奖励</a:t>
            </a:r>
          </a:p>
        </p:txBody>
      </p:sp>
      <p:graphicFrame>
        <p:nvGraphicFramePr>
          <p:cNvPr id="6" name="表格 5"/>
          <p:cNvGraphicFramePr/>
          <p:nvPr>
            <p:custDataLst>
              <p:tags r:id="rId2"/>
            </p:custDataLst>
          </p:nvPr>
        </p:nvGraphicFramePr>
        <p:xfrm>
          <a:off x="571500" y="2218055"/>
          <a:ext cx="11049000" cy="29489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67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81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8144">
                <a:tc>
                  <a:txBody>
                    <a:bodyPr/>
                    <a:lstStyle/>
                    <a:p>
                      <a:pPr algn="ctr"/>
                      <a:r>
                        <a:rPr sz="1800" b="1">
                          <a:solidFill>
                            <a:srgbClr val="D6CF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累计充值档位</a:t>
                      </a: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D2A5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1">
                          <a:solidFill>
                            <a:srgbClr val="D6CFFF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核心奖励</a:t>
                      </a: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D2A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6147">
                <a:tc>
                  <a:txBody>
                    <a:bodyPr/>
                    <a:lstStyle/>
                    <a:p>
                      <a:pPr algn="ctr"/>
                      <a:r>
                        <a:rPr lang="en-US" sz="1500" b="1" spc="-15">
                          <a:solidFill>
                            <a:srgbClr val="7B6FE0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2000</a:t>
                      </a:r>
                      <a:r>
                        <a:rPr lang="zh-CN" sz="1500" b="1" spc="-15">
                          <a:solidFill>
                            <a:srgbClr val="7B6FE0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元</a:t>
                      </a: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A25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英雄时装必获石板</a:t>
                      </a: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A25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6147">
                <a:tc>
                  <a:txBody>
                    <a:bodyPr/>
                    <a:lstStyle/>
                    <a:p>
                      <a:pPr algn="ctr"/>
                      <a:r>
                        <a:rPr lang="en-US" sz="1500" b="1" spc="-15">
                          <a:solidFill>
                            <a:srgbClr val="7B6FE0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5000</a:t>
                      </a:r>
                      <a:r>
                        <a:rPr lang="zh-CN" sz="1500" b="1" spc="-15">
                          <a:solidFill>
                            <a:srgbClr val="7B6FE0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元</a:t>
                      </a: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12E5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英雄守护者必获石板</a:t>
                      </a: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12E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6147">
                <a:tc>
                  <a:txBody>
                    <a:bodyPr/>
                    <a:lstStyle/>
                    <a:p>
                      <a:pPr algn="ctr"/>
                      <a:r>
                        <a:rPr lang="en-US" sz="1500" b="1" spc="-15">
                          <a:solidFill>
                            <a:srgbClr val="7B6FE0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10000</a:t>
                      </a:r>
                      <a:r>
                        <a:rPr lang="zh-CN" sz="1500" b="1" spc="-15">
                          <a:solidFill>
                            <a:srgbClr val="7B6FE0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元</a:t>
                      </a: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A25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第二张英雄时装必获石板</a:t>
                      </a: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A25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6147">
                <a:tc>
                  <a:txBody>
                    <a:bodyPr/>
                    <a:lstStyle/>
                    <a:p>
                      <a:pPr algn="ctr"/>
                      <a:r>
                        <a:rPr lang="en-US" sz="1500" b="1" spc="-15">
                          <a:solidFill>
                            <a:srgbClr val="7B6FE0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15000</a:t>
                      </a:r>
                      <a:r>
                        <a:rPr lang="zh-CN" sz="1500" b="1" spc="-15">
                          <a:solidFill>
                            <a:srgbClr val="7B6FE0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元</a:t>
                      </a: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12E5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</a:rPr>
                        <a:t>第二张英雄守护者必获石板</a:t>
                      </a: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12E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6221">
                <a:tc>
                  <a:txBody>
                    <a:bodyPr/>
                    <a:lstStyle/>
                    <a:p>
                      <a:pPr algn="ctr"/>
                      <a:r>
                        <a:rPr lang="en-US" sz="1500" b="1" spc="-15">
                          <a:solidFill>
                            <a:srgbClr val="7B6FE0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20000</a:t>
                      </a:r>
                      <a:r>
                        <a:rPr lang="zh-CN" sz="1500" b="1" spc="-15">
                          <a:solidFill>
                            <a:srgbClr val="7B6FE0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元</a:t>
                      </a: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A25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特级时装石板</a:t>
                      </a:r>
                      <a:r>
                        <a:rPr lang="en-US" altLang="zh-CN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 + </a:t>
                      </a:r>
                      <a:r>
                        <a:rPr lang="zh-CN" altLang="en-US" sz="1500" b="0">
                          <a:solidFill>
                            <a:srgbClr val="F5F0E8"/>
                          </a:solidFill>
                          <a:latin typeface="MiSans Normal" panose="00000500000000000000" charset="-122"/>
                          <a:ea typeface="MiSans Normal" panose="00000500000000000000" charset="-122"/>
                          <a:cs typeface="MiSans Normal" panose="00000500000000000000" charset="-122"/>
                        </a:rPr>
                        <a:t>传说时装必获石板</a:t>
                      </a: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A25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任意多边形 3"/>
          <p:cNvSpPr/>
          <p:nvPr>
            <p:custDataLst>
              <p:tags r:id="rId3"/>
            </p:custDataLst>
          </p:nvPr>
        </p:nvSpPr>
        <p:spPr>
          <a:xfrm>
            <a:off x="571500" y="1104900"/>
            <a:ext cx="11049000" cy="884555"/>
          </a:xfrm>
          <a:custGeom>
            <a:avLst/>
            <a:gdLst>
              <a:gd name="sw" fmla="*/ 1 w 17400"/>
              <a:gd name="sh" fmla="*/ 1 h 1393"/>
              <a:gd name="mins" fmla="min sw sh"/>
              <a:gd name="dsw" fmla="+- 0 sw mins"/>
              <a:gd name="dsh" fmla="+- 0 sh mins"/>
              <a:gd name="p0x0" fmla="*/ 120 w 17400"/>
              <a:gd name="p0y0" fmla="*/ 0 h 1393"/>
              <a:gd name="p0x1" fmla="*/ 17280 w 17400"/>
              <a:gd name="p0y1" fmla="*/ 0 h 1393"/>
              <a:gd name="p0x2" fmla="*/ 17346 w 17400"/>
              <a:gd name="p0y2" fmla="*/ 0 h 1393"/>
              <a:gd name="p0x3" fmla="*/ 17400 w 17400"/>
              <a:gd name="p0y3" fmla="*/ 53 h 1393"/>
              <a:gd name="p0x4" fmla="*/ 17400 w 17400"/>
              <a:gd name="p0y4" fmla="*/ 120 h 1393"/>
              <a:gd name="p0x5" fmla="*/ 17400 w 17400"/>
              <a:gd name="p0y5" fmla="*/ 1273 h 1393"/>
              <a:gd name="p0x6" fmla="*/ 17400 w 17400"/>
              <a:gd name="p0y6" fmla="*/ 1339 h 1393"/>
              <a:gd name="p0x7" fmla="*/ 17346 w 17400"/>
              <a:gd name="p0y7" fmla="*/ 1393 h 1393"/>
              <a:gd name="p0x8" fmla="*/ 17280 w 17400"/>
              <a:gd name="p0y8" fmla="*/ 1393 h 1393"/>
              <a:gd name="p0x9" fmla="*/ 120 w 17400"/>
              <a:gd name="p0y9" fmla="*/ 1393 h 1393"/>
              <a:gd name="p0x10" fmla="*/ 53 w 17400"/>
              <a:gd name="p0y10" fmla="*/ 1393 h 1393"/>
              <a:gd name="p0x11" fmla="*/ 0 w 17400"/>
              <a:gd name="p0y11" fmla="*/ 1339 h 1393"/>
              <a:gd name="p0x12" fmla="*/ 0 w 17400"/>
              <a:gd name="p0y12" fmla="*/ 1273 h 1393"/>
              <a:gd name="p0x13" fmla="*/ 0 w 17400"/>
              <a:gd name="p0y13" fmla="*/ 120 h 1393"/>
              <a:gd name="p0x14" fmla="*/ 0 w 17400"/>
              <a:gd name="p0y14" fmla="*/ 53 h 1393"/>
              <a:gd name="p0x15" fmla="*/ 53 w 17400"/>
              <a:gd name="p0y15" fmla="*/ 0 h 1393"/>
              <a:gd name="p0x16" fmla="*/ 120 w 17400"/>
              <a:gd name="p0y16" fmla="*/ 0 h 1393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2A5E"/>
          </a:solidFill>
          <a:ln>
            <a:noFill/>
          </a:ln>
          <a:effectLst>
            <a:outerShdw blurRad="57150" dist="19050" dir="5399999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762000" y="1389107"/>
            <a:ext cx="7800013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>
                <a:solidFill>
                  <a:srgbClr val="D6CFFF"/>
                </a:solidFill>
                <a:latin typeface="MiSans Normal" panose="00000500000000000000" charset="-122"/>
                <a:ea typeface="MiSans Normal" panose="00000500000000000000" charset="-122"/>
              </a:rPr>
              <a:t>累计充值达标解锁对应奖励，</a:t>
            </a:r>
            <a:r>
              <a:rPr lang="zh-CN" b="1">
                <a:solidFill>
                  <a:srgbClr val="FFE8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终极目标</a:t>
            </a:r>
            <a:r>
              <a:rPr lang="en-US" altLang="zh-CN" b="1">
                <a:solidFill>
                  <a:srgbClr val="FFE8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20000</a:t>
            </a:r>
            <a:r>
              <a:rPr lang="zh-CN" altLang="en-US" b="1">
                <a:solidFill>
                  <a:srgbClr val="FFE8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元档</a:t>
            </a:r>
            <a:r>
              <a:rPr b="1">
                <a:solidFill>
                  <a:srgbClr val="D6CFFF"/>
                </a:solidFill>
                <a:latin typeface="MiSans Normal" panose="00000500000000000000" charset="-122"/>
                <a:ea typeface="MiSans Normal" panose="00000500000000000000" charset="-122"/>
              </a:rPr>
              <a:t>获得全部限定稀有道具</a:t>
            </a:r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571500" y="5395595"/>
            <a:ext cx="11049000" cy="1081405"/>
          </a:xfrm>
          <a:custGeom>
            <a:avLst/>
            <a:gdLst>
              <a:gd name="sw" fmla="*/ 1 w 17400"/>
              <a:gd name="sh" fmla="*/ 1 h 1702"/>
              <a:gd name="mins" fmla="min sw sh"/>
              <a:gd name="dsw" fmla="+- 0 sw mins"/>
              <a:gd name="dsh" fmla="+- 0 sh mins"/>
              <a:gd name="p0x0" fmla="*/ 120 w 17400"/>
              <a:gd name="p0y0" fmla="*/ 0 h 1702"/>
              <a:gd name="p0x1" fmla="*/ 17280 w 17400"/>
              <a:gd name="p0y1" fmla="*/ 0 h 1702"/>
              <a:gd name="p0x2" fmla="*/ 17346 w 17400"/>
              <a:gd name="p0y2" fmla="*/ 0 h 1702"/>
              <a:gd name="p0x3" fmla="*/ 17400 w 17400"/>
              <a:gd name="p0y3" fmla="*/ 53 h 1702"/>
              <a:gd name="p0x4" fmla="*/ 17400 w 17400"/>
              <a:gd name="p0y4" fmla="*/ 120 h 1702"/>
              <a:gd name="p0x5" fmla="*/ 17400 w 17400"/>
              <a:gd name="p0y5" fmla="*/ 1582 h 1702"/>
              <a:gd name="p0x6" fmla="*/ 17400 w 17400"/>
              <a:gd name="p0y6" fmla="*/ 1649 h 1702"/>
              <a:gd name="p0x7" fmla="*/ 17346 w 17400"/>
              <a:gd name="p0y7" fmla="*/ 1702 h 1702"/>
              <a:gd name="p0x8" fmla="*/ 17280 w 17400"/>
              <a:gd name="p0y8" fmla="*/ 1702 h 1702"/>
              <a:gd name="p0x9" fmla="*/ 120 w 17400"/>
              <a:gd name="p0y9" fmla="*/ 1702 h 1702"/>
              <a:gd name="p0x10" fmla="*/ 53 w 17400"/>
              <a:gd name="p0y10" fmla="*/ 1702 h 1702"/>
              <a:gd name="p0x11" fmla="*/ 0 w 17400"/>
              <a:gd name="p0y11" fmla="*/ 1649 h 1702"/>
              <a:gd name="p0x12" fmla="*/ 0 w 17400"/>
              <a:gd name="p0y12" fmla="*/ 1582 h 1702"/>
              <a:gd name="p0x13" fmla="*/ 0 w 17400"/>
              <a:gd name="p0y13" fmla="*/ 120 h 1702"/>
              <a:gd name="p0x14" fmla="*/ 0 w 17400"/>
              <a:gd name="p0y14" fmla="*/ 53 h 1702"/>
              <a:gd name="p0x15" fmla="*/ 53 w 17400"/>
              <a:gd name="p0y15" fmla="*/ 0 h 1702"/>
              <a:gd name="p0x16" fmla="*/ 120 w 17400"/>
              <a:gd name="p0y16" fmla="*/ 0 h 1702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2A5E"/>
          </a:solidFill>
          <a:ln>
            <a:noFill/>
          </a:ln>
          <a:effectLst>
            <a:outerShdw blurRad="57150" dist="19050" dir="5399999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762000" y="5815412"/>
            <a:ext cx="8335490" cy="23717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350">
                <a:solidFill>
                  <a:srgbClr val="D6CFFF"/>
                </a:solidFill>
                <a:latin typeface="MiSans Normal" panose="00000500000000000000" charset="-122"/>
                <a:ea typeface="MiSans Normal" panose="00000500000000000000" charset="-122"/>
              </a:rPr>
              <a:t>建议按档位逐步解锁，优先冲击</a:t>
            </a:r>
            <a:r>
              <a:rPr lang="en-US" sz="1350" b="1">
                <a:solidFill>
                  <a:srgbClr val="FFE8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5000</a:t>
            </a:r>
            <a:r>
              <a:rPr lang="zh-CN" altLang="en-US" sz="1350" b="1">
                <a:solidFill>
                  <a:srgbClr val="FFE8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元档</a:t>
            </a:r>
            <a:r>
              <a:rPr sz="1350">
                <a:solidFill>
                  <a:srgbClr val="D6CFFF"/>
                </a:solidFill>
                <a:latin typeface="MiSans Normal" panose="00000500000000000000" charset="-122"/>
                <a:ea typeface="MiSans Normal" panose="00000500000000000000" charset="-122"/>
              </a:rPr>
              <a:t>获取英雄守护者，终极目标</a:t>
            </a:r>
            <a:r>
              <a:rPr lang="en-US" sz="1350" b="1">
                <a:solidFill>
                  <a:srgbClr val="FFE8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20000</a:t>
            </a:r>
            <a:r>
              <a:rPr lang="zh-CN" altLang="en-US" sz="1350" b="1">
                <a:solidFill>
                  <a:srgbClr val="FFE8A0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元档</a:t>
            </a:r>
            <a:r>
              <a:rPr sz="1350">
                <a:solidFill>
                  <a:srgbClr val="D6CFFF"/>
                </a:solidFill>
                <a:latin typeface="MiSans Normal" panose="00000500000000000000" charset="-122"/>
                <a:ea typeface="MiSans Normal" panose="00000500000000000000" charset="-122"/>
              </a:rPr>
              <a:t>可获得全部限定稀有道具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5F0E8"/>
                </a:solidFill>
                <a:latin typeface="MiSans Demibold" panose="00000700000000000000" charset="-122"/>
                <a:ea typeface="MiSans Demibold" panose="00000700000000000000" charset="-122"/>
              </a:rPr>
              <a:t>功能性道具与大氪总收益</a:t>
            </a: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217295"/>
            <a:ext cx="11049000" cy="714375"/>
          </a:xfrm>
          <a:custGeom>
            <a:avLst/>
            <a:gdLst>
              <a:gd name="sw" fmla="*/ 1 w 17400"/>
              <a:gd name="sh" fmla="*/ 1 h 1125"/>
              <a:gd name="mins" fmla="min sw sh"/>
              <a:gd name="dsw" fmla="+- 0 sw mins"/>
              <a:gd name="dsh" fmla="+- 0 sh mins"/>
              <a:gd name="p0x0" fmla="*/ 120 w 17400"/>
              <a:gd name="p0y0" fmla="*/ 0 h 1125"/>
              <a:gd name="p0x1" fmla="*/ 17280 w 17400"/>
              <a:gd name="p0y1" fmla="*/ 0 h 1125"/>
              <a:gd name="p0x2" fmla="*/ 17346 w 17400"/>
              <a:gd name="p0y2" fmla="*/ 0 h 1125"/>
              <a:gd name="p0x3" fmla="*/ 17400 w 17400"/>
              <a:gd name="p0y3" fmla="*/ 53 h 1125"/>
              <a:gd name="p0x4" fmla="*/ 17400 w 17400"/>
              <a:gd name="p0y4" fmla="*/ 120 h 1125"/>
              <a:gd name="p0x5" fmla="*/ 17400 w 17400"/>
              <a:gd name="p0y5" fmla="*/ 1005 h 1125"/>
              <a:gd name="p0x6" fmla="*/ 17400 w 17400"/>
              <a:gd name="p0y6" fmla="*/ 1071 h 1125"/>
              <a:gd name="p0x7" fmla="*/ 17346 w 17400"/>
              <a:gd name="p0y7" fmla="*/ 1125 h 1125"/>
              <a:gd name="p0x8" fmla="*/ 17280 w 17400"/>
              <a:gd name="p0y8" fmla="*/ 1125 h 1125"/>
              <a:gd name="p0x9" fmla="*/ 120 w 17400"/>
              <a:gd name="p0y9" fmla="*/ 1125 h 1125"/>
              <a:gd name="p0x10" fmla="*/ 53 w 17400"/>
              <a:gd name="p0y10" fmla="*/ 1125 h 1125"/>
              <a:gd name="p0x11" fmla="*/ 0 w 17400"/>
              <a:gd name="p0y11" fmla="*/ 1071 h 1125"/>
              <a:gd name="p0x12" fmla="*/ 0 w 17400"/>
              <a:gd name="p0y12" fmla="*/ 1005 h 1125"/>
              <a:gd name="p0x13" fmla="*/ 0 w 17400"/>
              <a:gd name="p0y13" fmla="*/ 120 h 1125"/>
              <a:gd name="p0x14" fmla="*/ 0 w 17400"/>
              <a:gd name="p0y14" fmla="*/ 53 h 1125"/>
              <a:gd name="p0x15" fmla="*/ 53 w 17400"/>
              <a:gd name="p0y15" fmla="*/ 0 h 1125"/>
              <a:gd name="p0x16" fmla="*/ 120 w 17400"/>
              <a:gd name="p0y16" fmla="*/ 0 h 112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2A5E"/>
          </a:solidFill>
          <a:ln>
            <a:noFill/>
          </a:ln>
          <a:effectLst>
            <a:outerShdw blurRad="57150" dist="19050" dir="5399999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391793"/>
            <a:ext cx="72009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zh-CN" altLang="en-US" sz="2100">
                <a:solidFill>
                  <a:srgbClr val="D6CF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全养成线毕业，全限定道具收集</a:t>
            </a:r>
            <a:r>
              <a:rPr lang="en-US" altLang="zh-CN" sz="2100">
                <a:solidFill>
                  <a:srgbClr val="D6CFFF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——</a:t>
            </a:r>
            <a:r>
              <a:rPr sz="2100" b="1">
                <a:solidFill>
                  <a:srgbClr val="FFE8A0"/>
                </a:solidFill>
                <a:latin typeface="MiSans Normal" panose="00000500000000000000" charset="-122"/>
                <a:ea typeface="MiSans Normal" panose="00000500000000000000" charset="-122"/>
              </a:rPr>
              <a:t>大氪档位的终极答卷</a:t>
            </a:r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75945" y="2277745"/>
            <a:ext cx="3777615" cy="4194175"/>
          </a:xfrm>
          <a:custGeom>
            <a:avLst/>
            <a:gdLst>
              <a:gd name="sw" fmla="*/ 1 w 5948"/>
              <a:gd name="sh" fmla="*/ 1 h 6605"/>
              <a:gd name="mins" fmla="min sw sh"/>
              <a:gd name="dsw" fmla="+- 0 sw mins"/>
              <a:gd name="dsh" fmla="+- 0 sh mins"/>
              <a:gd name="p0x0" fmla="*/ 120 w 5948"/>
              <a:gd name="p0y0" fmla="*/ 0 h 6605"/>
              <a:gd name="p0x1" fmla="*/ 5828 w 5948"/>
              <a:gd name="p0y1" fmla="*/ 0 h 6605"/>
              <a:gd name="p0x2" fmla="*/ 5895 w 5948"/>
              <a:gd name="p0y2" fmla="*/ 0 h 6605"/>
              <a:gd name="p0x3" fmla="*/ 5948 w 5948"/>
              <a:gd name="p0y3" fmla="*/ 53 h 6605"/>
              <a:gd name="p0x4" fmla="*/ 5948 w 5948"/>
              <a:gd name="p0y4" fmla="*/ 120 h 6605"/>
              <a:gd name="p0x5" fmla="*/ 5948 w 5948"/>
              <a:gd name="p0y5" fmla="*/ 6485 h 6605"/>
              <a:gd name="p0x6" fmla="*/ 5948 w 5948"/>
              <a:gd name="p0y6" fmla="*/ 6551 h 6605"/>
              <a:gd name="p0x7" fmla="*/ 5895 w 5948"/>
              <a:gd name="p0y7" fmla="*/ 6605 h 6605"/>
              <a:gd name="p0x8" fmla="*/ 5828 w 5948"/>
              <a:gd name="p0y8" fmla="*/ 6605 h 6605"/>
              <a:gd name="p0x9" fmla="*/ 120 w 5948"/>
              <a:gd name="p0y9" fmla="*/ 6605 h 6605"/>
              <a:gd name="p0x10" fmla="*/ 53 w 5948"/>
              <a:gd name="p0y10" fmla="*/ 6605 h 6605"/>
              <a:gd name="p0x11" fmla="*/ 0 w 5948"/>
              <a:gd name="p0y11" fmla="*/ 6551 h 6605"/>
              <a:gd name="p0x12" fmla="*/ 0 w 5948"/>
              <a:gd name="p0y12" fmla="*/ 6485 h 6605"/>
              <a:gd name="p0x13" fmla="*/ 0 w 5948"/>
              <a:gd name="p0y13" fmla="*/ 120 h 6605"/>
              <a:gd name="p0x14" fmla="*/ 0 w 5948"/>
              <a:gd name="p0y14" fmla="*/ 53 h 6605"/>
              <a:gd name="p0x15" fmla="*/ 53 w 5948"/>
              <a:gd name="p0y15" fmla="*/ 0 h 6605"/>
              <a:gd name="p0x16" fmla="*/ 120 w 5948"/>
              <a:gd name="p0y16" fmla="*/ 0 h 660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A2550"/>
          </a:solidFill>
          <a:ln w="9525" cmpd="sng">
            <a:solidFill>
              <a:srgbClr val="2A2A5A"/>
            </a:solidFill>
            <a:prstDash val="solid"/>
          </a:ln>
          <a:effectLst>
            <a:outerShdw blurRad="57150" dist="19050" dir="5399999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771525" y="2456888"/>
            <a:ext cx="3387033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功能性道具</a:t>
            </a:r>
            <a:r>
              <a:rPr lang="en-US" altLang="zh-CN"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· </a:t>
            </a:r>
            <a:r>
              <a:rPr lang="zh-CN" altLang="en-US"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按需拉满</a:t>
            </a:r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771525" y="288226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2A5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 descr="6e47d47a-9236-11f1-8a56-26846cae08a4"/>
          <p:cNvPicPr/>
          <p:nvPr>
            <p:custDataLst>
              <p:tags r:id="rId7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rcRect t="-186" b="186"/>
          <a:stretch>
            <a:fillRect/>
          </a:stretch>
        </p:blipFill>
        <p:spPr>
          <a:xfrm>
            <a:off x="838200" y="2948940"/>
            <a:ext cx="209550" cy="20955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8"/>
            </p:custDataLst>
          </p:nvPr>
        </p:nvSpPr>
        <p:spPr>
          <a:xfrm>
            <a:off x="1266825" y="2868368"/>
            <a:ext cx="2891733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道具清单</a:t>
            </a:r>
          </a:p>
        </p:txBody>
      </p:sp>
      <p:sp>
        <p:nvSpPr>
          <p:cNvPr id="13" name="文本框 12"/>
          <p:cNvSpPr txBox="1"/>
          <p:nvPr>
            <p:custDataLst>
              <p:tags r:id="rId9"/>
            </p:custDataLst>
          </p:nvPr>
        </p:nvSpPr>
        <p:spPr>
          <a:xfrm>
            <a:off x="1266825" y="3143640"/>
            <a:ext cx="2891733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角色名变更券、埃林多尔的誓约、记忆卷轴等</a:t>
            </a:r>
          </a:p>
        </p:txBody>
      </p:sp>
      <p:sp>
        <p:nvSpPr>
          <p:cNvPr id="14" name="任意多边形 13"/>
          <p:cNvSpPr/>
          <p:nvPr>
            <p:custDataLst>
              <p:tags r:id="rId10"/>
            </p:custDataLst>
          </p:nvPr>
        </p:nvSpPr>
        <p:spPr>
          <a:xfrm>
            <a:off x="771525" y="382143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2A5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 descr="6e47d5ca-9236-11f1-8a56-26846cae08a4"/>
          <p:cNvPicPr/>
          <p:nvPr>
            <p:custDataLst>
              <p:tags r:id="rId11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rcRect t="-159" b="159"/>
          <a:stretch>
            <a:fillRect/>
          </a:stretch>
        </p:blipFill>
        <p:spPr>
          <a:xfrm>
            <a:off x="838200" y="3888105"/>
            <a:ext cx="209550" cy="20955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12"/>
            </p:custDataLst>
          </p:nvPr>
        </p:nvSpPr>
        <p:spPr>
          <a:xfrm>
            <a:off x="1266825" y="3807476"/>
            <a:ext cx="2891733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购买上限</a:t>
            </a:r>
          </a:p>
        </p:txBody>
      </p:sp>
      <p:sp>
        <p:nvSpPr>
          <p:cNvPr id="18" name="文本框 17"/>
          <p:cNvSpPr txBox="1"/>
          <p:nvPr>
            <p:custDataLst>
              <p:tags r:id="rId13"/>
            </p:custDataLst>
          </p:nvPr>
        </p:nvSpPr>
        <p:spPr>
          <a:xfrm>
            <a:off x="1266825" y="4082748"/>
            <a:ext cx="2891733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直接购买至限购上限，保障游戏体验无任何功能限制</a:t>
            </a:r>
          </a:p>
        </p:txBody>
      </p:sp>
      <p:sp>
        <p:nvSpPr>
          <p:cNvPr id="19" name="任意多边形 18"/>
          <p:cNvSpPr/>
          <p:nvPr>
            <p:custDataLst>
              <p:tags r:id="rId14"/>
            </p:custDataLst>
          </p:nvPr>
        </p:nvSpPr>
        <p:spPr>
          <a:xfrm>
            <a:off x="4591685" y="2277745"/>
            <a:ext cx="7023735" cy="4194175"/>
          </a:xfrm>
          <a:custGeom>
            <a:avLst/>
            <a:gdLst>
              <a:gd name="sw" fmla="*/ 1 w 11060"/>
              <a:gd name="sh" fmla="*/ 1 h 6605"/>
              <a:gd name="mins" fmla="min sw sh"/>
              <a:gd name="dsw" fmla="+- 0 sw mins"/>
              <a:gd name="dsh" fmla="+- 0 sh mins"/>
              <a:gd name="p0x0" fmla="*/ 120 w 11060"/>
              <a:gd name="p0y0" fmla="*/ 0 h 6605"/>
              <a:gd name="p0x1" fmla="*/ 10940 w 11060"/>
              <a:gd name="p0y1" fmla="*/ 0 h 6605"/>
              <a:gd name="p0x2" fmla="*/ 11007 w 11060"/>
              <a:gd name="p0y2" fmla="*/ 0 h 6605"/>
              <a:gd name="p0x3" fmla="*/ 11060 w 11060"/>
              <a:gd name="p0y3" fmla="*/ 53 h 6605"/>
              <a:gd name="p0x4" fmla="*/ 11060 w 11060"/>
              <a:gd name="p0y4" fmla="*/ 120 h 6605"/>
              <a:gd name="p0x5" fmla="*/ 11060 w 11060"/>
              <a:gd name="p0y5" fmla="*/ 6485 h 6605"/>
              <a:gd name="p0x6" fmla="*/ 11060 w 11060"/>
              <a:gd name="p0y6" fmla="*/ 6551 h 6605"/>
              <a:gd name="p0x7" fmla="*/ 11007 w 11060"/>
              <a:gd name="p0y7" fmla="*/ 6605 h 6605"/>
              <a:gd name="p0x8" fmla="*/ 10940 w 11060"/>
              <a:gd name="p0y8" fmla="*/ 6605 h 6605"/>
              <a:gd name="p0x9" fmla="*/ 120 w 11060"/>
              <a:gd name="p0y9" fmla="*/ 6605 h 6605"/>
              <a:gd name="p0x10" fmla="*/ 53 w 11060"/>
              <a:gd name="p0y10" fmla="*/ 6605 h 6605"/>
              <a:gd name="p0x11" fmla="*/ 0 w 11060"/>
              <a:gd name="p0y11" fmla="*/ 6551 h 6605"/>
              <a:gd name="p0x12" fmla="*/ 0 w 11060"/>
              <a:gd name="p0y12" fmla="*/ 6485 h 6605"/>
              <a:gd name="p0x13" fmla="*/ 0 w 11060"/>
              <a:gd name="p0y13" fmla="*/ 120 h 6605"/>
              <a:gd name="p0x14" fmla="*/ 0 w 11060"/>
              <a:gd name="p0y14" fmla="*/ 53 h 6605"/>
              <a:gd name="p0x15" fmla="*/ 53 w 11060"/>
              <a:gd name="p0y15" fmla="*/ 0 h 6605"/>
              <a:gd name="p0x16" fmla="*/ 120 w 11060"/>
              <a:gd name="p0y16" fmla="*/ 0 h 6605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1A2550"/>
          </a:solidFill>
          <a:ln w="9525" cmpd="sng">
            <a:solidFill>
              <a:srgbClr val="2A2A5A"/>
            </a:solidFill>
            <a:prstDash val="solid"/>
          </a:ln>
          <a:effectLst>
            <a:outerShdw blurRad="57150" dist="19050" dir="5399999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5"/>
            </p:custDataLst>
          </p:nvPr>
        </p:nvSpPr>
        <p:spPr>
          <a:xfrm>
            <a:off x="4787208" y="2456888"/>
            <a:ext cx="663319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大氪总收益</a:t>
            </a:r>
            <a:r>
              <a:rPr lang="en-US" altLang="zh-CN"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 · </a:t>
            </a:r>
            <a:r>
              <a:rPr lang="zh-CN" altLang="en-US" sz="2100" b="1" spc="42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四维登顶</a:t>
            </a:r>
          </a:p>
        </p:txBody>
      </p:sp>
      <p:sp>
        <p:nvSpPr>
          <p:cNvPr id="21" name="任意多边形 20"/>
          <p:cNvSpPr/>
          <p:nvPr>
            <p:custDataLst>
              <p:tags r:id="rId16"/>
            </p:custDataLst>
          </p:nvPr>
        </p:nvSpPr>
        <p:spPr>
          <a:xfrm>
            <a:off x="4786630" y="305244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2A5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图片 21" descr="6e47d52c-9236-11f1-8a56-26846cae08a4"/>
          <p:cNvPicPr/>
          <p:nvPr>
            <p:custDataLst>
              <p:tags r:id="rId17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rcRect l="-275" t="-10" r="275" b="10"/>
          <a:stretch>
            <a:fillRect/>
          </a:stretch>
        </p:blipFill>
        <p:spPr>
          <a:xfrm>
            <a:off x="4853305" y="3119120"/>
            <a:ext cx="209550" cy="209550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18"/>
            </p:custDataLst>
          </p:nvPr>
        </p:nvSpPr>
        <p:spPr>
          <a:xfrm>
            <a:off x="5282508" y="3038180"/>
            <a:ext cx="360052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充值奖励解锁</a:t>
            </a:r>
          </a:p>
        </p:txBody>
      </p:sp>
      <p:sp>
        <p:nvSpPr>
          <p:cNvPr id="25" name="文本框 24"/>
          <p:cNvSpPr txBox="1"/>
          <p:nvPr>
            <p:custDataLst>
              <p:tags r:id="rId19"/>
            </p:custDataLst>
          </p:nvPr>
        </p:nvSpPr>
        <p:spPr>
          <a:xfrm>
            <a:off x="5282508" y="3313452"/>
            <a:ext cx="39434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全部累计充值奖励解锁，所有限定稀有道具入手</a:t>
            </a:r>
          </a:p>
        </p:txBody>
      </p:sp>
      <p:sp>
        <p:nvSpPr>
          <p:cNvPr id="26" name="任意多边形 25"/>
          <p:cNvSpPr/>
          <p:nvPr>
            <p:custDataLst>
              <p:tags r:id="rId20"/>
            </p:custDataLst>
          </p:nvPr>
        </p:nvSpPr>
        <p:spPr>
          <a:xfrm>
            <a:off x="4786630" y="388683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2A5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7" name="图片 26" descr="6e47d792-9236-11f1-8a56-26846cae08a4"/>
          <p:cNvPicPr/>
          <p:nvPr>
            <p:custDataLst>
              <p:tags r:id="rId21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rcRect l="-275" t="-124" r="275" b="124"/>
          <a:stretch>
            <a:fillRect/>
          </a:stretch>
        </p:blipFill>
        <p:spPr>
          <a:xfrm>
            <a:off x="4853305" y="3953510"/>
            <a:ext cx="209550" cy="209550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22"/>
            </p:custDataLst>
          </p:nvPr>
        </p:nvSpPr>
        <p:spPr>
          <a:xfrm>
            <a:off x="5282508" y="3872808"/>
            <a:ext cx="377197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全养成线毕业</a:t>
            </a:r>
          </a:p>
        </p:txBody>
      </p:sp>
      <p:sp>
        <p:nvSpPr>
          <p:cNvPr id="30" name="文本框 29"/>
          <p:cNvSpPr txBox="1"/>
          <p:nvPr>
            <p:custDataLst>
              <p:tags r:id="rId23"/>
            </p:custDataLst>
          </p:nvPr>
        </p:nvSpPr>
        <p:spPr>
          <a:xfrm>
            <a:off x="5282508" y="4148081"/>
            <a:ext cx="41148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时装、守护者、怪物石板、饰品</a:t>
            </a:r>
            <a:r>
              <a:rPr lang="en-US" altLang="zh-CN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——</a:t>
            </a:r>
            <a:r>
              <a:rPr lang="zh-CN" altLang="en-US"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  <a:cs typeface="MiSans Normal" panose="00000500000000000000" charset="-122"/>
              </a:rPr>
              <a:t>全养成线毕业</a:t>
            </a:r>
          </a:p>
        </p:txBody>
      </p:sp>
      <p:sp>
        <p:nvSpPr>
          <p:cNvPr id="31" name="任意多边形 30"/>
          <p:cNvSpPr/>
          <p:nvPr>
            <p:custDataLst>
              <p:tags r:id="rId24"/>
            </p:custDataLst>
          </p:nvPr>
        </p:nvSpPr>
        <p:spPr>
          <a:xfrm>
            <a:off x="4786630" y="472122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2A5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2" name="图片 31" descr="6e47d5dd-9236-11f1-8a56-26846cae08a4"/>
          <p:cNvPicPr/>
          <p:nvPr>
            <p:custDataLst>
              <p:tags r:id="rId25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rcRect l="-275" t="-238" r="275" b="238"/>
          <a:stretch>
            <a:fillRect/>
          </a:stretch>
        </p:blipFill>
        <p:spPr>
          <a:xfrm>
            <a:off x="4853305" y="4787900"/>
            <a:ext cx="209550" cy="209550"/>
          </a:xfrm>
          <a:prstGeom prst="rect">
            <a:avLst/>
          </a:prstGeom>
        </p:spPr>
      </p:pic>
      <p:sp>
        <p:nvSpPr>
          <p:cNvPr id="34" name="文本框 33"/>
          <p:cNvSpPr txBox="1"/>
          <p:nvPr>
            <p:custDataLst>
              <p:tags r:id="rId26"/>
            </p:custDataLst>
          </p:nvPr>
        </p:nvSpPr>
        <p:spPr>
          <a:xfrm>
            <a:off x="5282508" y="4707436"/>
            <a:ext cx="154312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战力前列</a:t>
            </a:r>
          </a:p>
        </p:txBody>
      </p:sp>
      <p:sp>
        <p:nvSpPr>
          <p:cNvPr id="35" name="文本框 34"/>
          <p:cNvSpPr txBox="1"/>
          <p:nvPr>
            <p:custDataLst>
              <p:tags r:id="rId27"/>
            </p:custDataLst>
          </p:nvPr>
        </p:nvSpPr>
        <p:spPr>
          <a:xfrm>
            <a:off x="5282508" y="4982709"/>
            <a:ext cx="17145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战力稳居服务器前列</a:t>
            </a:r>
          </a:p>
        </p:txBody>
      </p:sp>
      <p:sp>
        <p:nvSpPr>
          <p:cNvPr id="36" name="任意多边形 35"/>
          <p:cNvSpPr/>
          <p:nvPr>
            <p:custDataLst>
              <p:tags r:id="rId28"/>
            </p:custDataLst>
          </p:nvPr>
        </p:nvSpPr>
        <p:spPr>
          <a:xfrm>
            <a:off x="4786630" y="555625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rect l="0" t="0" r="0" b="0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D2A5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7" name="图片 36" descr="6e47d645-9236-11f1-8a56-26846cae08a4"/>
          <p:cNvPicPr/>
          <p:nvPr>
            <p:custDataLst>
              <p:tags r:id="rId29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rcRect l="-275" t="-48" r="275" b="48"/>
          <a:stretch>
            <a:fillRect/>
          </a:stretch>
        </p:blipFill>
        <p:spPr>
          <a:xfrm>
            <a:off x="4853305" y="5622925"/>
            <a:ext cx="209550" cy="209550"/>
          </a:xfrm>
          <a:prstGeom prst="rect">
            <a:avLst/>
          </a:prstGeom>
        </p:spPr>
      </p:pic>
      <p:sp>
        <p:nvSpPr>
          <p:cNvPr id="39" name="文本框 38"/>
          <p:cNvSpPr txBox="1"/>
          <p:nvPr>
            <p:custDataLst>
              <p:tags r:id="rId30"/>
            </p:custDataLst>
          </p:nvPr>
        </p:nvSpPr>
        <p:spPr>
          <a:xfrm>
            <a:off x="5282508" y="5542064"/>
            <a:ext cx="240037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F5F0E8"/>
                </a:solidFill>
                <a:latin typeface="MiSans Normal" panose="00000500000000000000" charset="-122"/>
                <a:ea typeface="MiSans Normal" panose="00000500000000000000" charset="-122"/>
              </a:rPr>
              <a:t>全图鉴收集</a:t>
            </a:r>
          </a:p>
        </p:txBody>
      </p:sp>
      <p:sp>
        <p:nvSpPr>
          <p:cNvPr id="40" name="文本框 39"/>
          <p:cNvSpPr txBox="1"/>
          <p:nvPr>
            <p:custDataLst>
              <p:tags r:id="rId31"/>
            </p:custDataLst>
          </p:nvPr>
        </p:nvSpPr>
        <p:spPr>
          <a:xfrm>
            <a:off x="5282508" y="5817337"/>
            <a:ext cx="25718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顶级游戏体验，实现全图鉴收集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>
            <p:custDataLst>
              <p:tags r:id="rId1"/>
            </p:custDataLst>
          </p:nvPr>
        </p:nvSpPr>
        <p:spPr>
          <a:xfrm>
            <a:off x="809625" y="1824561"/>
            <a:ext cx="906961" cy="1762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r>
              <a:rPr sz="1050" b="1" spc="315">
                <a:solidFill>
                  <a:srgbClr val="7B6FE0"/>
                </a:solidFill>
                <a:latin typeface="MiSans Demibold" panose="00000700000000000000" charset="-122"/>
                <a:ea typeface="MiSans Demibold" panose="00000700000000000000" charset="-122"/>
              </a:rPr>
              <a:t>ENDING</a:t>
            </a:r>
          </a:p>
        </p:txBody>
      </p:sp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666750" y="2196989"/>
            <a:ext cx="53340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4200" b="1">
                <a:solidFill>
                  <a:srgbClr val="F5F0E8"/>
                </a:solidFill>
                <a:latin typeface="MiSans Demibold" panose="00000700000000000000" charset="-122"/>
                <a:ea typeface="MiSans Demibold" panose="00000700000000000000" charset="-122"/>
              </a:rPr>
              <a:t>理性消费，享受游戏</a:t>
            </a:r>
          </a:p>
        </p:txBody>
      </p:sp>
      <p:sp>
        <p:nvSpPr>
          <p:cNvPr id="12" name="文本框 11"/>
          <p:cNvSpPr txBox="1"/>
          <p:nvPr>
            <p:custDataLst>
              <p:tags r:id="rId3"/>
            </p:custDataLst>
          </p:nvPr>
        </p:nvSpPr>
        <p:spPr>
          <a:xfrm>
            <a:off x="666750" y="3501914"/>
            <a:ext cx="3883152" cy="10143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2400" spc="48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量力而行，快乐为王</a:t>
            </a:r>
          </a:p>
          <a:p>
            <a:pPr algn="l">
              <a:lnSpc>
                <a:spcPct val="133000"/>
              </a:lnSpc>
            </a:pPr>
            <a:r>
              <a:rPr sz="2400" spc="48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每一档都有属于自己的精彩</a:t>
            </a:r>
          </a:p>
        </p:txBody>
      </p:sp>
      <p:sp>
        <p:nvSpPr>
          <p:cNvPr id="13" name="文本框 12"/>
          <p:cNvSpPr txBox="1"/>
          <p:nvPr>
            <p:custDataLst>
              <p:tags r:id="rId4"/>
            </p:custDataLst>
          </p:nvPr>
        </p:nvSpPr>
        <p:spPr>
          <a:xfrm>
            <a:off x="666750" y="4714351"/>
            <a:ext cx="3493818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D4CFC2"/>
                </a:solidFill>
                <a:latin typeface="MiSans Normal" panose="00000500000000000000" charset="-122"/>
                <a:ea typeface="MiSans Normal" panose="00000500000000000000" charset="-122"/>
              </a:rPr>
              <a:t>选择适合自己的档位，才是最好的攻略</a:t>
            </a:r>
          </a:p>
        </p:txBody>
      </p:sp>
      <p:sp>
        <p:nvSpPr>
          <p:cNvPr id="6" name="矩形 5"/>
          <p:cNvSpPr/>
          <p:nvPr>
            <p:custDataLst>
              <p:tags r:id="rId5"/>
            </p:custDataLst>
          </p:nvPr>
        </p:nvSpPr>
        <p:spPr>
          <a:xfrm rot="2700000">
            <a:off x="666115" y="1888490"/>
            <a:ext cx="47625" cy="47625"/>
          </a:xfrm>
          <a:prstGeom prst="rect">
            <a:avLst/>
          </a:prstGeom>
          <a:solidFill>
            <a:srgbClr val="7B6FE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>
            <p:custDataLst>
              <p:tags r:id="rId6"/>
            </p:custDataLst>
          </p:nvPr>
        </p:nvSpPr>
        <p:spPr>
          <a:xfrm>
            <a:off x="1678305" y="1907540"/>
            <a:ext cx="228600" cy="9525"/>
          </a:xfrm>
          <a:prstGeom prst="rect">
            <a:avLst/>
          </a:prstGeom>
          <a:solidFill>
            <a:srgbClr val="7B6FE0">
              <a:alpha val="50001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7"/>
            </p:custDataLst>
          </p:nvPr>
        </p:nvSpPr>
        <p:spPr>
          <a:xfrm>
            <a:off x="666750" y="3200400"/>
            <a:ext cx="571500" cy="19050"/>
          </a:xfrm>
          <a:prstGeom prst="rect">
            <a:avLst/>
          </a:prstGeom>
          <a:solidFill>
            <a:srgbClr val="7B6FE0">
              <a:alpha val="6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/>
      </p:transition>
    </mc:Choice>
    <mc:Fallback xmlns="">
      <p:transition spd="slow">
        <p:wip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SUBCATEGORY" val="31"/>
  <p:tag name="KSO_WM_BEAUTIFY_FLAG" val="#wm#"/>
  <p:tag name="KSO_WM_TAG_VERSION" val="3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1"/>
  <p:tag name="KSO_WM_BEAUTIFY_FLAG" val="#wm#"/>
  <p:tag name="KSO_WM_TAG_VERSION" val="3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1"/>
  <p:tag name="KSO_WM_BEAUTIFY_FLAG" val="#wm#"/>
  <p:tag name="KSO_WM_TAG_VERSION" val="3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3"/>
  <p:tag name="KSO_WM_BEAUTIFY_FLAG" val="#wm#"/>
  <p:tag name="KSO_WM_TAG_VERSION" val="3.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5"/>
  <p:tag name="KSO_WM_BEAUTIFY_FLAG" val="#wm#"/>
  <p:tag name="KSO_WM_TAG_VERSION" val="3.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9"/>
  <p:tag name="KSO_WM_BEAUTIFY_FLAG" val="#wm#"/>
  <p:tag name="KSO_WM_TAG_VERSION" val="3.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1"/>
  <p:tag name="KSO_WM_BEAUTIFY_FLAG" val="#wm#"/>
  <p:tag name="KSO_WM_TAG_VERSION" val="3.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5"/>
  <p:tag name="KSO_WM_BEAUTIFY_FLAG" val="#wm#"/>
  <p:tag name="KSO_WM_TAG_VERSION" val="3.0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6"/>
  <p:tag name="KSO_WM_BEAUTIFY_FLAG" val="#wm#"/>
  <p:tag name="KSO_WM_TAG_VERSION" val="3.0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5"/>
  <p:tag name="KSO_WM_BEAUTIFY_FLAG" val="#wm#"/>
  <p:tag name="KSO_WM_TAG_VERSION" val="3.0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6"/>
  <p:tag name="KSO_WM_BEAUTIFY_FLAG" val="#wm#"/>
  <p:tag name="KSO_WM_TAG_VERSION" val="3.0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7"/>
  <p:tag name="KSO_WM_BEAUTIFY_FLAG" val="#wm#"/>
  <p:tag name="KSO_WM_TAG_VERSION" val="3.0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8"/>
  <p:tag name="KSO_WM_BEAUTIFY_FLAG" val="#wm#"/>
  <p:tag name="KSO_WM_TAG_VERSION" val="3.0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9"/>
  <p:tag name="KSO_WM_BEAUTIFY_FLAG" val="#wm#"/>
  <p:tag name="KSO_WM_TAG_VERSION" val="3.0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3"/>
  <p:tag name="KSO_WM_BEAUTIFY_FLAG" val="#wm#"/>
  <p:tag name="KSO_WM_TAG_VERSION" val="3.0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1"/>
  <p:tag name="KSO_WM_BEAUTIFY_FLAG" val="#wm#"/>
  <p:tag name="KSO_WM_TAG_VERSION" val="3.0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8"/>
  <p:tag name="KSO_WM_BEAUTIFY_FLAG" val="#wm#"/>
  <p:tag name="KSO_WM_TAG_VERSION" val="3.0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9"/>
  <p:tag name="KSO_WM_BEAUTIFY_FLAG" val="#wm#"/>
  <p:tag name="KSO_WM_TAG_VERSION" val="3.0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1"/>
  <p:tag name="KSO_WM_BEAUTIFY_FLAG" val="#wm#"/>
  <p:tag name="KSO_WM_TAG_VERSION" val="3.0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5"/>
  <p:tag name="KSO_WM_BEAUTIFY_FLAG" val="#wm#"/>
  <p:tag name="KSO_WM_TAG_VERSION" val="3.0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d"/>
  <p:tag name="KSO_WM_UNIT_INDEX" val="6"/>
  <p:tag name="KSO_WM_BEAUTIFY_FLAG" val="#wm#"/>
  <p:tag name="KSO_WM_TAG_VERSION" val="3.0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1"/>
  <p:tag name="KSO_WM_BEAUTIFY_FLAG" val="#wm#"/>
  <p:tag name="KSO_WM_TAG_VERSION" val="3.0"/>
</p:tagLst>
</file>

<file path=ppt/theme/theme1.xml><?xml version="1.0" encoding="utf-8"?>
<a:theme xmlns:a="http://schemas.openxmlformats.org/drawingml/2006/main" name="1_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">
      <a:majorFont>
        <a:latin typeface="MiSans Demibold"/>
        <a:ea typeface="MiSans Demibold"/>
        <a:cs typeface=""/>
      </a:majorFont>
      <a:minorFont>
        <a:latin typeface="MiSans Normal"/>
        <a:ea typeface="MiSans Normal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1265</Words>
  <Application>Microsoft Office PowerPoint</Application>
  <PresentationFormat>宽屏</PresentationFormat>
  <Paragraphs>255</Paragraphs>
  <Slides>19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5" baseType="lpstr">
      <vt:lpstr>MiSans Demibold</vt:lpstr>
      <vt:lpstr>MiSans Normal</vt:lpstr>
      <vt:lpstr>宋体</vt:lpstr>
      <vt:lpstr>Arial</vt:lpstr>
      <vt:lpstr>Calibri</vt:lpstr>
      <vt:lpstr>1_WPS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LEIBO ZHAO</cp:lastModifiedBy>
  <cp:revision>2</cp:revision>
  <dcterms:created xsi:type="dcterms:W3CDTF">2026-08-07T08:11:02Z</dcterms:created>
  <dcterms:modified xsi:type="dcterms:W3CDTF">2026-09-11T15:20:00Z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2052-12.9.0.28203</vt:lpwstr>
  </property>
  <property fmtid="{D5CDD505-2E9C-101B-9397-08002B2CF9AE}" pid="3" name="ICV">
    <vt:lpwstr>84AEB3D3031CFB525D91756AF2446D02_41</vt:lpwstr>
  </property>
  <property fmtid="{D5CDD505-2E9C-101B-9397-08002B2CF9AE}" pid="4" name="intentionCode">
    <vt:lpwstr>wps_wpp_generate_html_ppt_doc</vt:lpwstr>
  </property>
  <property fmtid="{D5CDD505-2E9C-101B-9397-08002B2CF9AE}" pid="5" name="KSOAIPPTCode">
    <vt:lpwstr>OdGbxloS96KNhRPUHVfx21VclIlHYSX0fEDdHrC8Tm1izVstnhL49Fg6aUMS93wagNMCLB1w5B7Z5h27iNeRRs1M9vUlUIgNvmI0IZncWvcaN2flceR/Q5a/3lZPCG6MjET6K9O9+v8qCq9S9VPszv1UUaqQm5ZY0JImmnSojQc0crQUgA4u0aX39TU3gpKU8mi+BcHDppMxpNInMbmrzls6JAaPikiqmQwocH2FU8V4nb94GYKEDb8ZkZ7UsnDt9puziTFdNzXK2kv6VNwtaA8/rU5GbcCLi8bbVK/dKUlbQYyACjxa7HQtkDj89UeaEsN+g2LHCMVJ92zqM8VSPw==</vt:lpwstr>
  </property>
</Properties>
</file>