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384" y="5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成功率</c:v>
                </c:pt>
              </c:strCache>
            </c:strRef>
          </c:tx>
          <c:spPr>
            <a:solidFill>
              <a:scrgbClr r="32778" g="10946" b="78354">
                <a:alpha val="100000"/>
              </a:scrgbClr>
            </a:solidFill>
            <a:ln>
              <a:solidFill>
                <a:scrgbClr r="32778" g="10946" b="78354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32778" g="10946" b="78354">
                      <a:alpha val="100000"/>
                    </a:scrgbClr>
                  </a:gs>
                  <a:gs pos="100000">
                    <a:scrgbClr r="32778" g="10946" b="78354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6DD-4DF6-A0BE-8E5CAA056EE4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32778" g="10946" b="78354">
                      <a:alpha val="100000"/>
                    </a:scrgbClr>
                  </a:gs>
                  <a:gs pos="100000">
                    <a:scrgbClr r="32778" g="10946" b="78354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6DD-4DF6-A0BE-8E5CAA056EE4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32778" g="10946" b="78354">
                      <a:alpha val="100000"/>
                    </a:scrgbClr>
                  </a:gs>
                  <a:gs pos="100000">
                    <a:scrgbClr r="32778" g="10946" b="78354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6DD-4DF6-A0BE-8E5CAA056EE4}"/>
              </c:ext>
            </c:extLst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32778" g="10946" b="78354">
                      <a:alpha val="100000"/>
                    </a:scrgbClr>
                  </a:gs>
                  <a:gs pos="100000">
                    <a:scrgbClr r="32778" g="10946" b="78354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6DD-4DF6-A0BE-8E5CAA056EE4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91310" g="87137" b="80695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70</c:v>
                </c:pt>
                <c:pt idx="2">
                  <c:v>50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6DD-4DF6-A0BE-8E5CAA056E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累计属性增幅</c:v>
                </c:pt>
              </c:strCache>
            </c:strRef>
          </c:tx>
          <c:spPr>
            <a:solidFill>
              <a:scrgbClr r="39157" g="79130" b="62396">
                <a:alpha val="100000"/>
              </a:scrgbClr>
            </a:solidFill>
            <a:ln>
              <a:solidFill>
                <a:scrgbClr r="39157" g="79130" b="62396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39157" g="79130" b="62396">
                      <a:alpha val="100000"/>
                    </a:scrgbClr>
                  </a:gs>
                  <a:gs pos="100000">
                    <a:scrgbClr r="39157" g="79130" b="6239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56DD-4DF6-A0BE-8E5CAA056EE4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39157" g="79130" b="62396">
                      <a:alpha val="100000"/>
                    </a:scrgbClr>
                  </a:gs>
                  <a:gs pos="100000">
                    <a:scrgbClr r="39157" g="79130" b="6239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56DD-4DF6-A0BE-8E5CAA056EE4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39157" g="79130" b="62396">
                      <a:alpha val="100000"/>
                    </a:scrgbClr>
                  </a:gs>
                  <a:gs pos="100000">
                    <a:scrgbClr r="39157" g="79130" b="6239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56DD-4DF6-A0BE-8E5CAA056EE4}"/>
              </c:ext>
            </c:extLst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39157" g="79130" b="62396">
                      <a:alpha val="100000"/>
                    </a:scrgbClr>
                  </a:gs>
                  <a:gs pos="100000">
                    <a:scrgbClr r="39157" g="79130" b="6239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56DD-4DF6-A0BE-8E5CAA056EE4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91310" g="87137" b="80695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80</c:v>
                </c:pt>
                <c:pt idx="2">
                  <c:v>90</c:v>
                </c:pt>
                <c:pt idx="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56DD-4DF6-A0BE-8E5CAA056EE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50"/>
        <c:overlap val="-30"/>
        <c:axId val="92900348"/>
        <c:axId val="638771843"/>
      </c:barChart>
      <c:catAx>
        <c:axId val="929003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rgbClr r="32778" g="10946" b="78354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65837" g="62396" b="53948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38771843"/>
        <c:crosses val="autoZero"/>
        <c:auto val="1"/>
        <c:lblAlgn val="ctr"/>
        <c:lblOffset val="100"/>
        <c:noMultiLvlLbl val="0"/>
      </c:catAx>
      <c:valAx>
        <c:axId val="638771843"/>
        <c:scaling>
          <c:orientation val="minMax"/>
          <c:max val="100"/>
          <c:min val="0"/>
        </c:scaling>
        <c:delete val="0"/>
        <c:axPos val="l"/>
        <c:majorGridlines>
          <c:spPr>
            <a:ln w="12700" cap="flat" cmpd="sng" algn="ctr">
              <a:solidFill>
                <a:scrgbClr r="1298" g="1298" b="5951">
                  <a:alpha val="100000"/>
                </a:scrgbClr>
              </a:solidFill>
              <a:prstDash val="solid"/>
              <a:round/>
            </a:ln>
            <a:effectLst/>
          </c:spPr>
        </c:majorGridlines>
        <c:numFmt formatCode="0\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65837" g="62396" b="53948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290034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65837" g="62396" b="53948">
                  <a:alpha val="100000"/>
                </a:scrgb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b49547d-cce3-479d-9c41-c33ba3d656e7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6eaaac3-21a1-4d13-aae7-b59cfd630d1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7" name="图片 6" descr="56eaaac3-21a1-4d13-aae7-b59cfd630d1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6eaaac3-21a1-4d13-aae7-b59cfd630d1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56eaaac3-21a1-4d13-aae7-b59cfd630d1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56eaaac3-21a1-4d13-aae7-b59cfd630d1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56eaaac3-21a1-4d13-aae7-b59cfd630d1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6eaaac3-21a1-4d13-aae7-b59cfd630d1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56eaaac3-21a1-4d13-aae7-b59cfd630d1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2026/9/11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7" name="图片 6" descr="56eaaac3-21a1-4d13-aae7-b59cfd630d1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2" name="图片 1" descr="56eaaac3-21a1-4d13-aae7-b59cfd630d1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6eaaac3-21a1-4d13-aae7-b59cfd630d1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6eaaac3-21a1-4d13-aae7-b59cfd630d1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7" name="图片 6" descr="56eaaac3-21a1-4d13-aae7-b59cfd630d1d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9" Type="http://schemas.openxmlformats.org/officeDocument/2006/relationships/slideLayout" Target="../slideLayouts/slideLayout7.xml"/><Relationship Id="rId21" Type="http://schemas.openxmlformats.org/officeDocument/2006/relationships/tags" Target="../tags/tag28.xml"/><Relationship Id="rId34" Type="http://schemas.openxmlformats.org/officeDocument/2006/relationships/tags" Target="../tags/tag41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33" Type="http://schemas.openxmlformats.org/officeDocument/2006/relationships/tags" Target="../tags/tag40.xml"/><Relationship Id="rId38" Type="http://schemas.openxmlformats.org/officeDocument/2006/relationships/tags" Target="../tags/tag45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29" Type="http://schemas.openxmlformats.org/officeDocument/2006/relationships/tags" Target="../tags/tag36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32" Type="http://schemas.openxmlformats.org/officeDocument/2006/relationships/tags" Target="../tags/tag39.xml"/><Relationship Id="rId37" Type="http://schemas.openxmlformats.org/officeDocument/2006/relationships/tags" Target="../tags/tag44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tags" Target="../tags/tag35.xml"/><Relationship Id="rId36" Type="http://schemas.openxmlformats.org/officeDocument/2006/relationships/tags" Target="../tags/tag43.xml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31" Type="http://schemas.openxmlformats.org/officeDocument/2006/relationships/tags" Target="../tags/tag38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tags" Target="../tags/tag34.xml"/><Relationship Id="rId30" Type="http://schemas.openxmlformats.org/officeDocument/2006/relationships/tags" Target="../tags/tag37.xml"/><Relationship Id="rId35" Type="http://schemas.openxmlformats.org/officeDocument/2006/relationships/tags" Target="../tags/tag42.xml"/><Relationship Id="rId8" Type="http://schemas.openxmlformats.org/officeDocument/2006/relationships/tags" Target="../tags/tag15.xml"/><Relationship Id="rId3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9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66.xml"/><Relationship Id="rId18" Type="http://schemas.openxmlformats.org/officeDocument/2006/relationships/tags" Target="../tags/tag71.xml"/><Relationship Id="rId26" Type="http://schemas.openxmlformats.org/officeDocument/2006/relationships/tags" Target="../tags/tag79.xml"/><Relationship Id="rId3" Type="http://schemas.openxmlformats.org/officeDocument/2006/relationships/tags" Target="../tags/tag56.xml"/><Relationship Id="rId21" Type="http://schemas.openxmlformats.org/officeDocument/2006/relationships/tags" Target="../tags/tag74.xml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17" Type="http://schemas.openxmlformats.org/officeDocument/2006/relationships/tags" Target="../tags/tag70.xml"/><Relationship Id="rId25" Type="http://schemas.openxmlformats.org/officeDocument/2006/relationships/tags" Target="../tags/tag78.xml"/><Relationship Id="rId33" Type="http://schemas.openxmlformats.org/officeDocument/2006/relationships/image" Target="../media/image10.svg"/><Relationship Id="rId2" Type="http://schemas.openxmlformats.org/officeDocument/2006/relationships/tags" Target="../tags/tag55.xml"/><Relationship Id="rId16" Type="http://schemas.openxmlformats.org/officeDocument/2006/relationships/tags" Target="../tags/tag69.xml"/><Relationship Id="rId20" Type="http://schemas.openxmlformats.org/officeDocument/2006/relationships/tags" Target="../tags/tag73.xml"/><Relationship Id="rId29" Type="http://schemas.openxmlformats.org/officeDocument/2006/relationships/image" Target="../media/image6.svg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24" Type="http://schemas.openxmlformats.org/officeDocument/2006/relationships/tags" Target="../tags/tag77.xml"/><Relationship Id="rId32" Type="http://schemas.openxmlformats.org/officeDocument/2006/relationships/image" Target="../media/image9.svg"/><Relationship Id="rId5" Type="http://schemas.openxmlformats.org/officeDocument/2006/relationships/tags" Target="../tags/tag58.xml"/><Relationship Id="rId15" Type="http://schemas.openxmlformats.org/officeDocument/2006/relationships/tags" Target="../tags/tag68.xml"/><Relationship Id="rId23" Type="http://schemas.openxmlformats.org/officeDocument/2006/relationships/tags" Target="../tags/tag76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63.xml"/><Relationship Id="rId19" Type="http://schemas.openxmlformats.org/officeDocument/2006/relationships/tags" Target="../tags/tag72.xml"/><Relationship Id="rId31" Type="http://schemas.openxmlformats.org/officeDocument/2006/relationships/image" Target="../media/image8.svg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Relationship Id="rId22" Type="http://schemas.openxmlformats.org/officeDocument/2006/relationships/tags" Target="../tags/tag75.xml"/><Relationship Id="rId27" Type="http://schemas.openxmlformats.org/officeDocument/2006/relationships/tags" Target="../tags/tag80.xml"/><Relationship Id="rId30" Type="http://schemas.openxmlformats.org/officeDocument/2006/relationships/image" Target="../media/image7.svg"/><Relationship Id="rId8" Type="http://schemas.openxmlformats.org/officeDocument/2006/relationships/tags" Target="../tags/tag6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13" Type="http://schemas.openxmlformats.org/officeDocument/2006/relationships/tags" Target="../tags/tag93.xml"/><Relationship Id="rId18" Type="http://schemas.openxmlformats.org/officeDocument/2006/relationships/tags" Target="../tags/tag98.xml"/><Relationship Id="rId26" Type="http://schemas.openxmlformats.org/officeDocument/2006/relationships/tags" Target="../tags/tag106.xml"/><Relationship Id="rId3" Type="http://schemas.openxmlformats.org/officeDocument/2006/relationships/tags" Target="../tags/tag83.xml"/><Relationship Id="rId21" Type="http://schemas.openxmlformats.org/officeDocument/2006/relationships/tags" Target="../tags/tag101.xml"/><Relationship Id="rId7" Type="http://schemas.openxmlformats.org/officeDocument/2006/relationships/tags" Target="../tags/tag87.xml"/><Relationship Id="rId12" Type="http://schemas.openxmlformats.org/officeDocument/2006/relationships/tags" Target="../tags/tag92.xml"/><Relationship Id="rId17" Type="http://schemas.openxmlformats.org/officeDocument/2006/relationships/tags" Target="../tags/tag97.xml"/><Relationship Id="rId25" Type="http://schemas.openxmlformats.org/officeDocument/2006/relationships/tags" Target="../tags/tag105.xml"/><Relationship Id="rId2" Type="http://schemas.openxmlformats.org/officeDocument/2006/relationships/tags" Target="../tags/tag82.xml"/><Relationship Id="rId16" Type="http://schemas.openxmlformats.org/officeDocument/2006/relationships/tags" Target="../tags/tag96.xml"/><Relationship Id="rId20" Type="http://schemas.openxmlformats.org/officeDocument/2006/relationships/tags" Target="../tags/tag100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tags" Target="../tags/tag91.xml"/><Relationship Id="rId24" Type="http://schemas.openxmlformats.org/officeDocument/2006/relationships/tags" Target="../tags/tag104.xml"/><Relationship Id="rId5" Type="http://schemas.openxmlformats.org/officeDocument/2006/relationships/tags" Target="../tags/tag85.xml"/><Relationship Id="rId15" Type="http://schemas.openxmlformats.org/officeDocument/2006/relationships/tags" Target="../tags/tag95.xml"/><Relationship Id="rId23" Type="http://schemas.openxmlformats.org/officeDocument/2006/relationships/tags" Target="../tags/tag103.xml"/><Relationship Id="rId28" Type="http://schemas.openxmlformats.org/officeDocument/2006/relationships/tags" Target="../tags/tag108.xml"/><Relationship Id="rId10" Type="http://schemas.openxmlformats.org/officeDocument/2006/relationships/tags" Target="../tags/tag90.xml"/><Relationship Id="rId19" Type="http://schemas.openxmlformats.org/officeDocument/2006/relationships/tags" Target="../tags/tag99.xml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tags" Target="../tags/tag94.xml"/><Relationship Id="rId22" Type="http://schemas.openxmlformats.org/officeDocument/2006/relationships/tags" Target="../tags/tag102.xml"/><Relationship Id="rId27" Type="http://schemas.openxmlformats.org/officeDocument/2006/relationships/tags" Target="../tags/tag107.xml"/><Relationship Id="rId30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tags" Target="../tags/tag134.xml"/><Relationship Id="rId21" Type="http://schemas.openxmlformats.org/officeDocument/2006/relationships/tags" Target="../tags/tag129.xml"/><Relationship Id="rId34" Type="http://schemas.openxmlformats.org/officeDocument/2006/relationships/image" Target="../media/image15.svg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tags" Target="../tags/tag133.xml"/><Relationship Id="rId33" Type="http://schemas.openxmlformats.org/officeDocument/2006/relationships/image" Target="../media/image14.svg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0" Type="http://schemas.openxmlformats.org/officeDocument/2006/relationships/tags" Target="../tags/tag128.xml"/><Relationship Id="rId29" Type="http://schemas.openxmlformats.org/officeDocument/2006/relationships/tags" Target="../tags/tag137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32" Type="http://schemas.openxmlformats.org/officeDocument/2006/relationships/image" Target="../media/image13.svg"/><Relationship Id="rId37" Type="http://schemas.openxmlformats.org/officeDocument/2006/relationships/image" Target="../media/image18.png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28" Type="http://schemas.openxmlformats.org/officeDocument/2006/relationships/tags" Target="../tags/tag136.xml"/><Relationship Id="rId36" Type="http://schemas.openxmlformats.org/officeDocument/2006/relationships/image" Target="../media/image17.svg"/><Relationship Id="rId10" Type="http://schemas.openxmlformats.org/officeDocument/2006/relationships/tags" Target="../tags/tag118.xml"/><Relationship Id="rId19" Type="http://schemas.openxmlformats.org/officeDocument/2006/relationships/tags" Target="../tags/tag127.xml"/><Relationship Id="rId31" Type="http://schemas.openxmlformats.org/officeDocument/2006/relationships/image" Target="../media/image12.svg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Relationship Id="rId27" Type="http://schemas.openxmlformats.org/officeDocument/2006/relationships/tags" Target="../tags/tag135.xml"/><Relationship Id="rId30" Type="http://schemas.openxmlformats.org/officeDocument/2006/relationships/slideLayout" Target="../slideLayouts/slideLayout7.xml"/><Relationship Id="rId35" Type="http://schemas.openxmlformats.org/officeDocument/2006/relationships/image" Target="../media/image16.svg"/><Relationship Id="rId8" Type="http://schemas.openxmlformats.org/officeDocument/2006/relationships/tags" Target="../tags/tag116.xml"/><Relationship Id="rId3" Type="http://schemas.openxmlformats.org/officeDocument/2006/relationships/tags" Target="../tags/tag111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150.xml"/><Relationship Id="rId18" Type="http://schemas.openxmlformats.org/officeDocument/2006/relationships/tags" Target="../tags/tag155.xml"/><Relationship Id="rId26" Type="http://schemas.openxmlformats.org/officeDocument/2006/relationships/tags" Target="../tags/tag163.xml"/><Relationship Id="rId39" Type="http://schemas.openxmlformats.org/officeDocument/2006/relationships/tags" Target="../tags/tag176.xml"/><Relationship Id="rId21" Type="http://schemas.openxmlformats.org/officeDocument/2006/relationships/tags" Target="../tags/tag158.xml"/><Relationship Id="rId34" Type="http://schemas.openxmlformats.org/officeDocument/2006/relationships/tags" Target="../tags/tag171.xml"/><Relationship Id="rId42" Type="http://schemas.openxmlformats.org/officeDocument/2006/relationships/tags" Target="../tags/tag179.xml"/><Relationship Id="rId47" Type="http://schemas.openxmlformats.org/officeDocument/2006/relationships/image" Target="../media/image22.svg"/><Relationship Id="rId50" Type="http://schemas.openxmlformats.org/officeDocument/2006/relationships/image" Target="../media/image25.svg"/><Relationship Id="rId7" Type="http://schemas.openxmlformats.org/officeDocument/2006/relationships/tags" Target="../tags/tag144.xml"/><Relationship Id="rId2" Type="http://schemas.openxmlformats.org/officeDocument/2006/relationships/tags" Target="../tags/tag139.xml"/><Relationship Id="rId16" Type="http://schemas.openxmlformats.org/officeDocument/2006/relationships/tags" Target="../tags/tag153.xml"/><Relationship Id="rId29" Type="http://schemas.openxmlformats.org/officeDocument/2006/relationships/tags" Target="../tags/tag166.xml"/><Relationship Id="rId11" Type="http://schemas.openxmlformats.org/officeDocument/2006/relationships/tags" Target="../tags/tag148.xml"/><Relationship Id="rId24" Type="http://schemas.openxmlformats.org/officeDocument/2006/relationships/tags" Target="../tags/tag161.xml"/><Relationship Id="rId32" Type="http://schemas.openxmlformats.org/officeDocument/2006/relationships/tags" Target="../tags/tag169.xml"/><Relationship Id="rId37" Type="http://schemas.openxmlformats.org/officeDocument/2006/relationships/tags" Target="../tags/tag174.xml"/><Relationship Id="rId40" Type="http://schemas.openxmlformats.org/officeDocument/2006/relationships/tags" Target="../tags/tag177.xml"/><Relationship Id="rId45" Type="http://schemas.openxmlformats.org/officeDocument/2006/relationships/image" Target="../media/image20.svg"/><Relationship Id="rId5" Type="http://schemas.openxmlformats.org/officeDocument/2006/relationships/tags" Target="../tags/tag142.xml"/><Relationship Id="rId15" Type="http://schemas.openxmlformats.org/officeDocument/2006/relationships/tags" Target="../tags/tag152.xml"/><Relationship Id="rId23" Type="http://schemas.openxmlformats.org/officeDocument/2006/relationships/tags" Target="../tags/tag160.xml"/><Relationship Id="rId28" Type="http://schemas.openxmlformats.org/officeDocument/2006/relationships/tags" Target="../tags/tag165.xml"/><Relationship Id="rId36" Type="http://schemas.openxmlformats.org/officeDocument/2006/relationships/tags" Target="../tags/tag173.xml"/><Relationship Id="rId49" Type="http://schemas.openxmlformats.org/officeDocument/2006/relationships/image" Target="../media/image24.svg"/><Relationship Id="rId10" Type="http://schemas.openxmlformats.org/officeDocument/2006/relationships/tags" Target="../tags/tag147.xml"/><Relationship Id="rId19" Type="http://schemas.openxmlformats.org/officeDocument/2006/relationships/tags" Target="../tags/tag156.xml"/><Relationship Id="rId31" Type="http://schemas.openxmlformats.org/officeDocument/2006/relationships/tags" Target="../tags/tag168.xml"/><Relationship Id="rId44" Type="http://schemas.openxmlformats.org/officeDocument/2006/relationships/image" Target="../media/image19.svg"/><Relationship Id="rId4" Type="http://schemas.openxmlformats.org/officeDocument/2006/relationships/tags" Target="../tags/tag141.xml"/><Relationship Id="rId9" Type="http://schemas.openxmlformats.org/officeDocument/2006/relationships/tags" Target="../tags/tag146.xml"/><Relationship Id="rId14" Type="http://schemas.openxmlformats.org/officeDocument/2006/relationships/tags" Target="../tags/tag151.xml"/><Relationship Id="rId22" Type="http://schemas.openxmlformats.org/officeDocument/2006/relationships/tags" Target="../tags/tag159.xml"/><Relationship Id="rId27" Type="http://schemas.openxmlformats.org/officeDocument/2006/relationships/tags" Target="../tags/tag164.xml"/><Relationship Id="rId30" Type="http://schemas.openxmlformats.org/officeDocument/2006/relationships/tags" Target="../tags/tag167.xml"/><Relationship Id="rId35" Type="http://schemas.openxmlformats.org/officeDocument/2006/relationships/tags" Target="../tags/tag172.xml"/><Relationship Id="rId43" Type="http://schemas.openxmlformats.org/officeDocument/2006/relationships/slideLayout" Target="../slideLayouts/slideLayout7.xml"/><Relationship Id="rId48" Type="http://schemas.openxmlformats.org/officeDocument/2006/relationships/image" Target="../media/image23.svg"/><Relationship Id="rId8" Type="http://schemas.openxmlformats.org/officeDocument/2006/relationships/tags" Target="../tags/tag145.xml"/><Relationship Id="rId51" Type="http://schemas.openxmlformats.org/officeDocument/2006/relationships/image" Target="../media/image11.svg"/><Relationship Id="rId3" Type="http://schemas.openxmlformats.org/officeDocument/2006/relationships/tags" Target="../tags/tag140.xml"/><Relationship Id="rId12" Type="http://schemas.openxmlformats.org/officeDocument/2006/relationships/tags" Target="../tags/tag149.xml"/><Relationship Id="rId17" Type="http://schemas.openxmlformats.org/officeDocument/2006/relationships/tags" Target="../tags/tag154.xml"/><Relationship Id="rId25" Type="http://schemas.openxmlformats.org/officeDocument/2006/relationships/tags" Target="../tags/tag162.xml"/><Relationship Id="rId33" Type="http://schemas.openxmlformats.org/officeDocument/2006/relationships/tags" Target="../tags/tag170.xml"/><Relationship Id="rId38" Type="http://schemas.openxmlformats.org/officeDocument/2006/relationships/tags" Target="../tags/tag175.xml"/><Relationship Id="rId46" Type="http://schemas.openxmlformats.org/officeDocument/2006/relationships/image" Target="../media/image21.svg"/><Relationship Id="rId20" Type="http://schemas.openxmlformats.org/officeDocument/2006/relationships/tags" Target="../tags/tag157.xml"/><Relationship Id="rId41" Type="http://schemas.openxmlformats.org/officeDocument/2006/relationships/tags" Target="../tags/tag178.xml"/><Relationship Id="rId1" Type="http://schemas.openxmlformats.org/officeDocument/2006/relationships/tags" Target="../tags/tag138.xml"/><Relationship Id="rId6" Type="http://schemas.openxmlformats.org/officeDocument/2006/relationships/tags" Target="../tags/tag143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192.xml"/><Relationship Id="rId18" Type="http://schemas.openxmlformats.org/officeDocument/2006/relationships/tags" Target="../tags/tag197.xml"/><Relationship Id="rId26" Type="http://schemas.openxmlformats.org/officeDocument/2006/relationships/tags" Target="../tags/tag205.xml"/><Relationship Id="rId39" Type="http://schemas.openxmlformats.org/officeDocument/2006/relationships/tags" Target="../tags/tag218.xml"/><Relationship Id="rId21" Type="http://schemas.openxmlformats.org/officeDocument/2006/relationships/tags" Target="../tags/tag200.xml"/><Relationship Id="rId34" Type="http://schemas.openxmlformats.org/officeDocument/2006/relationships/tags" Target="../tags/tag213.xml"/><Relationship Id="rId42" Type="http://schemas.openxmlformats.org/officeDocument/2006/relationships/tags" Target="../tags/tag221.xml"/><Relationship Id="rId47" Type="http://schemas.openxmlformats.org/officeDocument/2006/relationships/tags" Target="../tags/tag226.xml"/><Relationship Id="rId50" Type="http://schemas.openxmlformats.org/officeDocument/2006/relationships/tags" Target="../tags/tag229.xml"/><Relationship Id="rId55" Type="http://schemas.openxmlformats.org/officeDocument/2006/relationships/image" Target="../media/image28.svg"/><Relationship Id="rId7" Type="http://schemas.openxmlformats.org/officeDocument/2006/relationships/tags" Target="../tags/tag186.xml"/><Relationship Id="rId2" Type="http://schemas.openxmlformats.org/officeDocument/2006/relationships/tags" Target="../tags/tag181.xml"/><Relationship Id="rId16" Type="http://schemas.openxmlformats.org/officeDocument/2006/relationships/tags" Target="../tags/tag195.xml"/><Relationship Id="rId29" Type="http://schemas.openxmlformats.org/officeDocument/2006/relationships/tags" Target="../tags/tag208.xml"/><Relationship Id="rId11" Type="http://schemas.openxmlformats.org/officeDocument/2006/relationships/tags" Target="../tags/tag190.xml"/><Relationship Id="rId24" Type="http://schemas.openxmlformats.org/officeDocument/2006/relationships/tags" Target="../tags/tag203.xml"/><Relationship Id="rId32" Type="http://schemas.openxmlformats.org/officeDocument/2006/relationships/tags" Target="../tags/tag211.xml"/><Relationship Id="rId37" Type="http://schemas.openxmlformats.org/officeDocument/2006/relationships/tags" Target="../tags/tag216.xml"/><Relationship Id="rId40" Type="http://schemas.openxmlformats.org/officeDocument/2006/relationships/tags" Target="../tags/tag219.xml"/><Relationship Id="rId45" Type="http://schemas.openxmlformats.org/officeDocument/2006/relationships/tags" Target="../tags/tag224.xml"/><Relationship Id="rId53" Type="http://schemas.openxmlformats.org/officeDocument/2006/relationships/image" Target="../media/image26.svg"/><Relationship Id="rId58" Type="http://schemas.openxmlformats.org/officeDocument/2006/relationships/image" Target="../media/image31.svg"/><Relationship Id="rId5" Type="http://schemas.openxmlformats.org/officeDocument/2006/relationships/tags" Target="../tags/tag184.xml"/><Relationship Id="rId61" Type="http://schemas.openxmlformats.org/officeDocument/2006/relationships/image" Target="../media/image34.svg"/><Relationship Id="rId19" Type="http://schemas.openxmlformats.org/officeDocument/2006/relationships/tags" Target="../tags/tag198.xml"/><Relationship Id="rId14" Type="http://schemas.openxmlformats.org/officeDocument/2006/relationships/tags" Target="../tags/tag193.xml"/><Relationship Id="rId22" Type="http://schemas.openxmlformats.org/officeDocument/2006/relationships/tags" Target="../tags/tag201.xml"/><Relationship Id="rId27" Type="http://schemas.openxmlformats.org/officeDocument/2006/relationships/tags" Target="../tags/tag206.xml"/><Relationship Id="rId30" Type="http://schemas.openxmlformats.org/officeDocument/2006/relationships/tags" Target="../tags/tag209.xml"/><Relationship Id="rId35" Type="http://schemas.openxmlformats.org/officeDocument/2006/relationships/tags" Target="../tags/tag214.xml"/><Relationship Id="rId43" Type="http://schemas.openxmlformats.org/officeDocument/2006/relationships/tags" Target="../tags/tag222.xml"/><Relationship Id="rId48" Type="http://schemas.openxmlformats.org/officeDocument/2006/relationships/tags" Target="../tags/tag227.xml"/><Relationship Id="rId56" Type="http://schemas.openxmlformats.org/officeDocument/2006/relationships/image" Target="../media/image29.svg"/><Relationship Id="rId8" Type="http://schemas.openxmlformats.org/officeDocument/2006/relationships/tags" Target="../tags/tag187.xml"/><Relationship Id="rId51" Type="http://schemas.openxmlformats.org/officeDocument/2006/relationships/tags" Target="../tags/tag230.xml"/><Relationship Id="rId3" Type="http://schemas.openxmlformats.org/officeDocument/2006/relationships/tags" Target="../tags/tag182.xml"/><Relationship Id="rId12" Type="http://schemas.openxmlformats.org/officeDocument/2006/relationships/tags" Target="../tags/tag191.xml"/><Relationship Id="rId17" Type="http://schemas.openxmlformats.org/officeDocument/2006/relationships/tags" Target="../tags/tag196.xml"/><Relationship Id="rId25" Type="http://schemas.openxmlformats.org/officeDocument/2006/relationships/tags" Target="../tags/tag204.xml"/><Relationship Id="rId33" Type="http://schemas.openxmlformats.org/officeDocument/2006/relationships/tags" Target="../tags/tag212.xml"/><Relationship Id="rId38" Type="http://schemas.openxmlformats.org/officeDocument/2006/relationships/tags" Target="../tags/tag217.xml"/><Relationship Id="rId46" Type="http://schemas.openxmlformats.org/officeDocument/2006/relationships/tags" Target="../tags/tag225.xml"/><Relationship Id="rId59" Type="http://schemas.openxmlformats.org/officeDocument/2006/relationships/image" Target="../media/image32.svg"/><Relationship Id="rId20" Type="http://schemas.openxmlformats.org/officeDocument/2006/relationships/tags" Target="../tags/tag199.xml"/><Relationship Id="rId41" Type="http://schemas.openxmlformats.org/officeDocument/2006/relationships/tags" Target="../tags/tag220.xml"/><Relationship Id="rId54" Type="http://schemas.openxmlformats.org/officeDocument/2006/relationships/image" Target="../media/image27.svg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15" Type="http://schemas.openxmlformats.org/officeDocument/2006/relationships/tags" Target="../tags/tag194.xml"/><Relationship Id="rId23" Type="http://schemas.openxmlformats.org/officeDocument/2006/relationships/tags" Target="../tags/tag202.xml"/><Relationship Id="rId28" Type="http://schemas.openxmlformats.org/officeDocument/2006/relationships/tags" Target="../tags/tag207.xml"/><Relationship Id="rId36" Type="http://schemas.openxmlformats.org/officeDocument/2006/relationships/tags" Target="../tags/tag215.xml"/><Relationship Id="rId49" Type="http://schemas.openxmlformats.org/officeDocument/2006/relationships/tags" Target="../tags/tag228.xml"/><Relationship Id="rId57" Type="http://schemas.openxmlformats.org/officeDocument/2006/relationships/image" Target="../media/image30.svg"/><Relationship Id="rId10" Type="http://schemas.openxmlformats.org/officeDocument/2006/relationships/tags" Target="../tags/tag189.xml"/><Relationship Id="rId31" Type="http://schemas.openxmlformats.org/officeDocument/2006/relationships/tags" Target="../tags/tag210.xml"/><Relationship Id="rId44" Type="http://schemas.openxmlformats.org/officeDocument/2006/relationships/tags" Target="../tags/tag223.xml"/><Relationship Id="rId52" Type="http://schemas.openxmlformats.org/officeDocument/2006/relationships/slideLayout" Target="../slideLayouts/slideLayout7.xml"/><Relationship Id="rId60" Type="http://schemas.openxmlformats.org/officeDocument/2006/relationships/image" Target="../media/image33.svg"/><Relationship Id="rId4" Type="http://schemas.openxmlformats.org/officeDocument/2006/relationships/tags" Target="../tags/tag183.xml"/><Relationship Id="rId9" Type="http://schemas.openxmlformats.org/officeDocument/2006/relationships/tags" Target="../tags/tag18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tags" Target="../tags/tag243.xml"/><Relationship Id="rId18" Type="http://schemas.openxmlformats.org/officeDocument/2006/relationships/tags" Target="../tags/tag248.xml"/><Relationship Id="rId26" Type="http://schemas.openxmlformats.org/officeDocument/2006/relationships/image" Target="../media/image36.svg"/><Relationship Id="rId3" Type="http://schemas.openxmlformats.org/officeDocument/2006/relationships/tags" Target="../tags/tag233.xml"/><Relationship Id="rId21" Type="http://schemas.openxmlformats.org/officeDocument/2006/relationships/tags" Target="../tags/tag251.xml"/><Relationship Id="rId7" Type="http://schemas.openxmlformats.org/officeDocument/2006/relationships/tags" Target="../tags/tag237.xml"/><Relationship Id="rId12" Type="http://schemas.openxmlformats.org/officeDocument/2006/relationships/tags" Target="../tags/tag242.xml"/><Relationship Id="rId17" Type="http://schemas.openxmlformats.org/officeDocument/2006/relationships/tags" Target="../tags/tag247.xml"/><Relationship Id="rId25" Type="http://schemas.openxmlformats.org/officeDocument/2006/relationships/image" Target="../media/image35.svg"/><Relationship Id="rId2" Type="http://schemas.openxmlformats.org/officeDocument/2006/relationships/tags" Target="../tags/tag232.xml"/><Relationship Id="rId16" Type="http://schemas.openxmlformats.org/officeDocument/2006/relationships/tags" Target="../tags/tag246.xml"/><Relationship Id="rId20" Type="http://schemas.openxmlformats.org/officeDocument/2006/relationships/tags" Target="../tags/tag250.xml"/><Relationship Id="rId29" Type="http://schemas.openxmlformats.org/officeDocument/2006/relationships/image" Target="../media/image39.png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tags" Target="../tags/tag241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235.xml"/><Relationship Id="rId15" Type="http://schemas.openxmlformats.org/officeDocument/2006/relationships/tags" Target="../tags/tag245.xml"/><Relationship Id="rId23" Type="http://schemas.openxmlformats.org/officeDocument/2006/relationships/tags" Target="../tags/tag253.xml"/><Relationship Id="rId28" Type="http://schemas.openxmlformats.org/officeDocument/2006/relationships/image" Target="../media/image38.svg"/><Relationship Id="rId10" Type="http://schemas.openxmlformats.org/officeDocument/2006/relationships/tags" Target="../tags/tag240.xml"/><Relationship Id="rId19" Type="http://schemas.openxmlformats.org/officeDocument/2006/relationships/tags" Target="../tags/tag249.xml"/><Relationship Id="rId4" Type="http://schemas.openxmlformats.org/officeDocument/2006/relationships/tags" Target="../tags/tag234.xml"/><Relationship Id="rId9" Type="http://schemas.openxmlformats.org/officeDocument/2006/relationships/tags" Target="../tags/tag239.xml"/><Relationship Id="rId14" Type="http://schemas.openxmlformats.org/officeDocument/2006/relationships/tags" Target="../tags/tag244.xml"/><Relationship Id="rId22" Type="http://schemas.openxmlformats.org/officeDocument/2006/relationships/tags" Target="../tags/tag252.xml"/><Relationship Id="rId27" Type="http://schemas.openxmlformats.org/officeDocument/2006/relationships/image" Target="../media/image3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61.xml"/><Relationship Id="rId13" Type="http://schemas.openxmlformats.org/officeDocument/2006/relationships/tags" Target="../tags/tag266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12" Type="http://schemas.openxmlformats.org/officeDocument/2006/relationships/tags" Target="../tags/tag265.xml"/><Relationship Id="rId17" Type="http://schemas.openxmlformats.org/officeDocument/2006/relationships/image" Target="../media/image41.svg"/><Relationship Id="rId2" Type="http://schemas.openxmlformats.org/officeDocument/2006/relationships/tags" Target="../tags/tag255.xml"/><Relationship Id="rId16" Type="http://schemas.openxmlformats.org/officeDocument/2006/relationships/image" Target="../media/image40.svg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11" Type="http://schemas.openxmlformats.org/officeDocument/2006/relationships/tags" Target="../tags/tag264.xml"/><Relationship Id="rId5" Type="http://schemas.openxmlformats.org/officeDocument/2006/relationships/tags" Target="../tags/tag258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263.xml"/><Relationship Id="rId4" Type="http://schemas.openxmlformats.org/officeDocument/2006/relationships/tags" Target="../tags/tag257.xml"/><Relationship Id="rId9" Type="http://schemas.openxmlformats.org/officeDocument/2006/relationships/tags" Target="../tags/tag262.xml"/><Relationship Id="rId14" Type="http://schemas.openxmlformats.org/officeDocument/2006/relationships/tags" Target="../tags/tag26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75.xml"/><Relationship Id="rId13" Type="http://schemas.openxmlformats.org/officeDocument/2006/relationships/tags" Target="../tags/tag280.xml"/><Relationship Id="rId18" Type="http://schemas.openxmlformats.org/officeDocument/2006/relationships/tags" Target="../tags/tag285.xml"/><Relationship Id="rId26" Type="http://schemas.openxmlformats.org/officeDocument/2006/relationships/slideLayout" Target="../slideLayouts/slideLayout7.xml"/><Relationship Id="rId3" Type="http://schemas.openxmlformats.org/officeDocument/2006/relationships/tags" Target="../tags/tag270.xml"/><Relationship Id="rId21" Type="http://schemas.openxmlformats.org/officeDocument/2006/relationships/tags" Target="../tags/tag288.xml"/><Relationship Id="rId7" Type="http://schemas.openxmlformats.org/officeDocument/2006/relationships/tags" Target="../tags/tag274.xml"/><Relationship Id="rId12" Type="http://schemas.openxmlformats.org/officeDocument/2006/relationships/tags" Target="../tags/tag279.xml"/><Relationship Id="rId17" Type="http://schemas.openxmlformats.org/officeDocument/2006/relationships/tags" Target="../tags/tag284.xml"/><Relationship Id="rId25" Type="http://schemas.openxmlformats.org/officeDocument/2006/relationships/tags" Target="../tags/tag292.xml"/><Relationship Id="rId2" Type="http://schemas.openxmlformats.org/officeDocument/2006/relationships/tags" Target="../tags/tag269.xml"/><Relationship Id="rId16" Type="http://schemas.openxmlformats.org/officeDocument/2006/relationships/tags" Target="../tags/tag283.xml"/><Relationship Id="rId20" Type="http://schemas.openxmlformats.org/officeDocument/2006/relationships/tags" Target="../tags/tag287.xml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tags" Target="../tags/tag278.xml"/><Relationship Id="rId24" Type="http://schemas.openxmlformats.org/officeDocument/2006/relationships/tags" Target="../tags/tag291.xml"/><Relationship Id="rId5" Type="http://schemas.openxmlformats.org/officeDocument/2006/relationships/tags" Target="../tags/tag272.xml"/><Relationship Id="rId15" Type="http://schemas.openxmlformats.org/officeDocument/2006/relationships/tags" Target="../tags/tag282.xml"/><Relationship Id="rId23" Type="http://schemas.openxmlformats.org/officeDocument/2006/relationships/tags" Target="../tags/tag290.xml"/><Relationship Id="rId10" Type="http://schemas.openxmlformats.org/officeDocument/2006/relationships/tags" Target="../tags/tag277.xml"/><Relationship Id="rId19" Type="http://schemas.openxmlformats.org/officeDocument/2006/relationships/tags" Target="../tags/tag286.xml"/><Relationship Id="rId4" Type="http://schemas.openxmlformats.org/officeDocument/2006/relationships/tags" Target="../tags/tag271.xml"/><Relationship Id="rId9" Type="http://schemas.openxmlformats.org/officeDocument/2006/relationships/tags" Target="../tags/tag276.xml"/><Relationship Id="rId14" Type="http://schemas.openxmlformats.org/officeDocument/2006/relationships/tags" Target="../tags/tag281.xml"/><Relationship Id="rId22" Type="http://schemas.openxmlformats.org/officeDocument/2006/relationships/tags" Target="../tags/tag28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13" Type="http://schemas.openxmlformats.org/officeDocument/2006/relationships/tags" Target="../tags/tag305.xml"/><Relationship Id="rId18" Type="http://schemas.openxmlformats.org/officeDocument/2006/relationships/tags" Target="../tags/tag310.xml"/><Relationship Id="rId3" Type="http://schemas.openxmlformats.org/officeDocument/2006/relationships/tags" Target="../tags/tag295.xml"/><Relationship Id="rId21" Type="http://schemas.openxmlformats.org/officeDocument/2006/relationships/tags" Target="../tags/tag313.xml"/><Relationship Id="rId7" Type="http://schemas.openxmlformats.org/officeDocument/2006/relationships/tags" Target="../tags/tag299.xml"/><Relationship Id="rId12" Type="http://schemas.openxmlformats.org/officeDocument/2006/relationships/tags" Target="../tags/tag304.xml"/><Relationship Id="rId17" Type="http://schemas.openxmlformats.org/officeDocument/2006/relationships/tags" Target="../tags/tag309.xml"/><Relationship Id="rId25" Type="http://schemas.openxmlformats.org/officeDocument/2006/relationships/image" Target="../media/image42.svg"/><Relationship Id="rId2" Type="http://schemas.openxmlformats.org/officeDocument/2006/relationships/tags" Target="../tags/tag294.xml"/><Relationship Id="rId16" Type="http://schemas.openxmlformats.org/officeDocument/2006/relationships/tags" Target="../tags/tag308.xml"/><Relationship Id="rId20" Type="http://schemas.openxmlformats.org/officeDocument/2006/relationships/tags" Target="../tags/tag312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tags" Target="../tags/tag303.xml"/><Relationship Id="rId24" Type="http://schemas.openxmlformats.org/officeDocument/2006/relationships/image" Target="../media/image20.svg"/><Relationship Id="rId5" Type="http://schemas.openxmlformats.org/officeDocument/2006/relationships/tags" Target="../tags/tag297.xml"/><Relationship Id="rId15" Type="http://schemas.openxmlformats.org/officeDocument/2006/relationships/tags" Target="../tags/tag307.xml"/><Relationship Id="rId23" Type="http://schemas.openxmlformats.org/officeDocument/2006/relationships/image" Target="../media/image36.svg"/><Relationship Id="rId10" Type="http://schemas.openxmlformats.org/officeDocument/2006/relationships/tags" Target="../tags/tag302.xml"/><Relationship Id="rId19" Type="http://schemas.openxmlformats.org/officeDocument/2006/relationships/tags" Target="../tags/tag311.xml"/><Relationship Id="rId4" Type="http://schemas.openxmlformats.org/officeDocument/2006/relationships/tags" Target="../tags/tag296.xml"/><Relationship Id="rId9" Type="http://schemas.openxmlformats.org/officeDocument/2006/relationships/tags" Target="../tags/tag301.xml"/><Relationship Id="rId14" Type="http://schemas.openxmlformats.org/officeDocument/2006/relationships/tags" Target="../tags/tag306.xml"/><Relationship Id="rId22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321.xml"/><Relationship Id="rId3" Type="http://schemas.openxmlformats.org/officeDocument/2006/relationships/tags" Target="../tags/tag316.xml"/><Relationship Id="rId7" Type="http://schemas.openxmlformats.org/officeDocument/2006/relationships/tags" Target="../tags/tag320.xml"/><Relationship Id="rId2" Type="http://schemas.openxmlformats.org/officeDocument/2006/relationships/tags" Target="../tags/tag315.xml"/><Relationship Id="rId1" Type="http://schemas.openxmlformats.org/officeDocument/2006/relationships/tags" Target="../tags/tag314.xml"/><Relationship Id="rId6" Type="http://schemas.openxmlformats.org/officeDocument/2006/relationships/tags" Target="../tags/tag319.xml"/><Relationship Id="rId5" Type="http://schemas.openxmlformats.org/officeDocument/2006/relationships/tags" Target="../tags/tag318.xml"/><Relationship Id="rId4" Type="http://schemas.openxmlformats.org/officeDocument/2006/relationships/tags" Target="../tags/tag317.xml"/><Relationship Id="rId9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334.xml"/><Relationship Id="rId18" Type="http://schemas.openxmlformats.org/officeDocument/2006/relationships/tags" Target="../tags/tag339.xml"/><Relationship Id="rId26" Type="http://schemas.openxmlformats.org/officeDocument/2006/relationships/tags" Target="../tags/tag347.xml"/><Relationship Id="rId39" Type="http://schemas.openxmlformats.org/officeDocument/2006/relationships/tags" Target="../tags/tag360.xml"/><Relationship Id="rId21" Type="http://schemas.openxmlformats.org/officeDocument/2006/relationships/tags" Target="../tags/tag342.xml"/><Relationship Id="rId34" Type="http://schemas.openxmlformats.org/officeDocument/2006/relationships/tags" Target="../tags/tag355.xml"/><Relationship Id="rId42" Type="http://schemas.openxmlformats.org/officeDocument/2006/relationships/tags" Target="../tags/tag363.xml"/><Relationship Id="rId47" Type="http://schemas.openxmlformats.org/officeDocument/2006/relationships/image" Target="../media/image43.svg"/><Relationship Id="rId50" Type="http://schemas.openxmlformats.org/officeDocument/2006/relationships/image" Target="../media/image22.svg"/><Relationship Id="rId55" Type="http://schemas.openxmlformats.org/officeDocument/2006/relationships/image" Target="../media/image48.svg"/><Relationship Id="rId7" Type="http://schemas.openxmlformats.org/officeDocument/2006/relationships/tags" Target="../tags/tag328.xml"/><Relationship Id="rId2" Type="http://schemas.openxmlformats.org/officeDocument/2006/relationships/tags" Target="../tags/tag323.xml"/><Relationship Id="rId16" Type="http://schemas.openxmlformats.org/officeDocument/2006/relationships/tags" Target="../tags/tag337.xml"/><Relationship Id="rId29" Type="http://schemas.openxmlformats.org/officeDocument/2006/relationships/tags" Target="../tags/tag350.xml"/><Relationship Id="rId11" Type="http://schemas.openxmlformats.org/officeDocument/2006/relationships/tags" Target="../tags/tag332.xml"/><Relationship Id="rId24" Type="http://schemas.openxmlformats.org/officeDocument/2006/relationships/tags" Target="../tags/tag345.xml"/><Relationship Id="rId32" Type="http://schemas.openxmlformats.org/officeDocument/2006/relationships/tags" Target="../tags/tag353.xml"/><Relationship Id="rId37" Type="http://schemas.openxmlformats.org/officeDocument/2006/relationships/tags" Target="../tags/tag358.xml"/><Relationship Id="rId40" Type="http://schemas.openxmlformats.org/officeDocument/2006/relationships/tags" Target="../tags/tag361.xml"/><Relationship Id="rId45" Type="http://schemas.openxmlformats.org/officeDocument/2006/relationships/tags" Target="../tags/tag366.xml"/><Relationship Id="rId53" Type="http://schemas.openxmlformats.org/officeDocument/2006/relationships/image" Target="../media/image46.svg"/><Relationship Id="rId5" Type="http://schemas.openxmlformats.org/officeDocument/2006/relationships/tags" Target="../tags/tag326.xml"/><Relationship Id="rId10" Type="http://schemas.openxmlformats.org/officeDocument/2006/relationships/tags" Target="../tags/tag331.xml"/><Relationship Id="rId19" Type="http://schemas.openxmlformats.org/officeDocument/2006/relationships/tags" Target="../tags/tag340.xml"/><Relationship Id="rId31" Type="http://schemas.openxmlformats.org/officeDocument/2006/relationships/tags" Target="../tags/tag352.xml"/><Relationship Id="rId44" Type="http://schemas.openxmlformats.org/officeDocument/2006/relationships/tags" Target="../tags/tag365.xml"/><Relationship Id="rId52" Type="http://schemas.openxmlformats.org/officeDocument/2006/relationships/image" Target="../media/image11.svg"/><Relationship Id="rId4" Type="http://schemas.openxmlformats.org/officeDocument/2006/relationships/tags" Target="../tags/tag325.xml"/><Relationship Id="rId9" Type="http://schemas.openxmlformats.org/officeDocument/2006/relationships/tags" Target="../tags/tag330.xml"/><Relationship Id="rId14" Type="http://schemas.openxmlformats.org/officeDocument/2006/relationships/tags" Target="../tags/tag335.xml"/><Relationship Id="rId22" Type="http://schemas.openxmlformats.org/officeDocument/2006/relationships/tags" Target="../tags/tag343.xml"/><Relationship Id="rId27" Type="http://schemas.openxmlformats.org/officeDocument/2006/relationships/tags" Target="../tags/tag348.xml"/><Relationship Id="rId30" Type="http://schemas.openxmlformats.org/officeDocument/2006/relationships/tags" Target="../tags/tag351.xml"/><Relationship Id="rId35" Type="http://schemas.openxmlformats.org/officeDocument/2006/relationships/tags" Target="../tags/tag356.xml"/><Relationship Id="rId43" Type="http://schemas.openxmlformats.org/officeDocument/2006/relationships/tags" Target="../tags/tag364.xml"/><Relationship Id="rId48" Type="http://schemas.openxmlformats.org/officeDocument/2006/relationships/image" Target="../media/image21.svg"/><Relationship Id="rId56" Type="http://schemas.openxmlformats.org/officeDocument/2006/relationships/image" Target="../media/image49.png"/><Relationship Id="rId8" Type="http://schemas.openxmlformats.org/officeDocument/2006/relationships/tags" Target="../tags/tag329.xml"/><Relationship Id="rId51" Type="http://schemas.openxmlformats.org/officeDocument/2006/relationships/image" Target="../media/image45.svg"/><Relationship Id="rId3" Type="http://schemas.openxmlformats.org/officeDocument/2006/relationships/tags" Target="../tags/tag324.xml"/><Relationship Id="rId12" Type="http://schemas.openxmlformats.org/officeDocument/2006/relationships/tags" Target="../tags/tag333.xml"/><Relationship Id="rId17" Type="http://schemas.openxmlformats.org/officeDocument/2006/relationships/tags" Target="../tags/tag338.xml"/><Relationship Id="rId25" Type="http://schemas.openxmlformats.org/officeDocument/2006/relationships/tags" Target="../tags/tag346.xml"/><Relationship Id="rId33" Type="http://schemas.openxmlformats.org/officeDocument/2006/relationships/tags" Target="../tags/tag354.xml"/><Relationship Id="rId38" Type="http://schemas.openxmlformats.org/officeDocument/2006/relationships/tags" Target="../tags/tag359.xml"/><Relationship Id="rId46" Type="http://schemas.openxmlformats.org/officeDocument/2006/relationships/slideLayout" Target="../slideLayouts/slideLayout7.xml"/><Relationship Id="rId20" Type="http://schemas.openxmlformats.org/officeDocument/2006/relationships/tags" Target="../tags/tag341.xml"/><Relationship Id="rId41" Type="http://schemas.openxmlformats.org/officeDocument/2006/relationships/tags" Target="../tags/tag362.xml"/><Relationship Id="rId54" Type="http://schemas.openxmlformats.org/officeDocument/2006/relationships/image" Target="../media/image47.svg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5" Type="http://schemas.openxmlformats.org/officeDocument/2006/relationships/tags" Target="../tags/tag336.xml"/><Relationship Id="rId23" Type="http://schemas.openxmlformats.org/officeDocument/2006/relationships/tags" Target="../tags/tag344.xml"/><Relationship Id="rId28" Type="http://schemas.openxmlformats.org/officeDocument/2006/relationships/tags" Target="../tags/tag349.xml"/><Relationship Id="rId36" Type="http://schemas.openxmlformats.org/officeDocument/2006/relationships/tags" Target="../tags/tag357.xml"/><Relationship Id="rId49" Type="http://schemas.openxmlformats.org/officeDocument/2006/relationships/image" Target="../media/image44.svg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tags" Target="../tags/tag392.xml"/><Relationship Id="rId21" Type="http://schemas.openxmlformats.org/officeDocument/2006/relationships/tags" Target="../tags/tag387.xml"/><Relationship Id="rId34" Type="http://schemas.openxmlformats.org/officeDocument/2006/relationships/tags" Target="../tags/tag400.xml"/><Relationship Id="rId42" Type="http://schemas.openxmlformats.org/officeDocument/2006/relationships/tags" Target="../tags/tag408.xml"/><Relationship Id="rId47" Type="http://schemas.openxmlformats.org/officeDocument/2006/relationships/tags" Target="../tags/tag413.xml"/><Relationship Id="rId50" Type="http://schemas.openxmlformats.org/officeDocument/2006/relationships/tags" Target="../tags/tag416.xml"/><Relationship Id="rId55" Type="http://schemas.openxmlformats.org/officeDocument/2006/relationships/tags" Target="../tags/tag421.xml"/><Relationship Id="rId63" Type="http://schemas.openxmlformats.org/officeDocument/2006/relationships/image" Target="../media/image52.svg"/><Relationship Id="rId68" Type="http://schemas.openxmlformats.org/officeDocument/2006/relationships/image" Target="../media/image57.svg"/><Relationship Id="rId7" Type="http://schemas.openxmlformats.org/officeDocument/2006/relationships/tags" Target="../tags/tag373.xml"/><Relationship Id="rId2" Type="http://schemas.openxmlformats.org/officeDocument/2006/relationships/tags" Target="../tags/tag368.xml"/><Relationship Id="rId16" Type="http://schemas.openxmlformats.org/officeDocument/2006/relationships/tags" Target="../tags/tag382.xml"/><Relationship Id="rId29" Type="http://schemas.openxmlformats.org/officeDocument/2006/relationships/tags" Target="../tags/tag395.xml"/><Relationship Id="rId11" Type="http://schemas.openxmlformats.org/officeDocument/2006/relationships/tags" Target="../tags/tag377.xml"/><Relationship Id="rId24" Type="http://schemas.openxmlformats.org/officeDocument/2006/relationships/tags" Target="../tags/tag390.xml"/><Relationship Id="rId32" Type="http://schemas.openxmlformats.org/officeDocument/2006/relationships/tags" Target="../tags/tag398.xml"/><Relationship Id="rId37" Type="http://schemas.openxmlformats.org/officeDocument/2006/relationships/tags" Target="../tags/tag403.xml"/><Relationship Id="rId40" Type="http://schemas.openxmlformats.org/officeDocument/2006/relationships/tags" Target="../tags/tag406.xml"/><Relationship Id="rId45" Type="http://schemas.openxmlformats.org/officeDocument/2006/relationships/tags" Target="../tags/tag411.xml"/><Relationship Id="rId53" Type="http://schemas.openxmlformats.org/officeDocument/2006/relationships/tags" Target="../tags/tag419.xml"/><Relationship Id="rId58" Type="http://schemas.openxmlformats.org/officeDocument/2006/relationships/tags" Target="../tags/tag424.xml"/><Relationship Id="rId66" Type="http://schemas.openxmlformats.org/officeDocument/2006/relationships/image" Target="../media/image55.svg"/><Relationship Id="rId5" Type="http://schemas.openxmlformats.org/officeDocument/2006/relationships/tags" Target="../tags/tag371.xml"/><Relationship Id="rId61" Type="http://schemas.openxmlformats.org/officeDocument/2006/relationships/image" Target="../media/image50.svg"/><Relationship Id="rId19" Type="http://schemas.openxmlformats.org/officeDocument/2006/relationships/tags" Target="../tags/tag385.xml"/><Relationship Id="rId14" Type="http://schemas.openxmlformats.org/officeDocument/2006/relationships/tags" Target="../tags/tag380.xml"/><Relationship Id="rId22" Type="http://schemas.openxmlformats.org/officeDocument/2006/relationships/tags" Target="../tags/tag388.xml"/><Relationship Id="rId27" Type="http://schemas.openxmlformats.org/officeDocument/2006/relationships/tags" Target="../tags/tag393.xml"/><Relationship Id="rId30" Type="http://schemas.openxmlformats.org/officeDocument/2006/relationships/tags" Target="../tags/tag396.xml"/><Relationship Id="rId35" Type="http://schemas.openxmlformats.org/officeDocument/2006/relationships/tags" Target="../tags/tag401.xml"/><Relationship Id="rId43" Type="http://schemas.openxmlformats.org/officeDocument/2006/relationships/tags" Target="../tags/tag409.xml"/><Relationship Id="rId48" Type="http://schemas.openxmlformats.org/officeDocument/2006/relationships/tags" Target="../tags/tag414.xml"/><Relationship Id="rId56" Type="http://schemas.openxmlformats.org/officeDocument/2006/relationships/tags" Target="../tags/tag422.xml"/><Relationship Id="rId64" Type="http://schemas.openxmlformats.org/officeDocument/2006/relationships/image" Target="../media/image53.svg"/><Relationship Id="rId8" Type="http://schemas.openxmlformats.org/officeDocument/2006/relationships/tags" Target="../tags/tag374.xml"/><Relationship Id="rId51" Type="http://schemas.openxmlformats.org/officeDocument/2006/relationships/tags" Target="../tags/tag417.xml"/><Relationship Id="rId3" Type="http://schemas.openxmlformats.org/officeDocument/2006/relationships/tags" Target="../tags/tag369.xml"/><Relationship Id="rId12" Type="http://schemas.openxmlformats.org/officeDocument/2006/relationships/tags" Target="../tags/tag378.xml"/><Relationship Id="rId17" Type="http://schemas.openxmlformats.org/officeDocument/2006/relationships/tags" Target="../tags/tag383.xml"/><Relationship Id="rId25" Type="http://schemas.openxmlformats.org/officeDocument/2006/relationships/tags" Target="../tags/tag391.xml"/><Relationship Id="rId33" Type="http://schemas.openxmlformats.org/officeDocument/2006/relationships/tags" Target="../tags/tag399.xml"/><Relationship Id="rId38" Type="http://schemas.openxmlformats.org/officeDocument/2006/relationships/tags" Target="../tags/tag404.xml"/><Relationship Id="rId46" Type="http://schemas.openxmlformats.org/officeDocument/2006/relationships/tags" Target="../tags/tag412.xml"/><Relationship Id="rId59" Type="http://schemas.openxmlformats.org/officeDocument/2006/relationships/tags" Target="../tags/tag425.xml"/><Relationship Id="rId67" Type="http://schemas.openxmlformats.org/officeDocument/2006/relationships/image" Target="../media/image56.svg"/><Relationship Id="rId20" Type="http://schemas.openxmlformats.org/officeDocument/2006/relationships/tags" Target="../tags/tag386.xml"/><Relationship Id="rId41" Type="http://schemas.openxmlformats.org/officeDocument/2006/relationships/tags" Target="../tags/tag407.xml"/><Relationship Id="rId54" Type="http://schemas.openxmlformats.org/officeDocument/2006/relationships/tags" Target="../tags/tag420.xml"/><Relationship Id="rId62" Type="http://schemas.openxmlformats.org/officeDocument/2006/relationships/image" Target="../media/image51.svg"/><Relationship Id="rId1" Type="http://schemas.openxmlformats.org/officeDocument/2006/relationships/tags" Target="../tags/tag367.xml"/><Relationship Id="rId6" Type="http://schemas.openxmlformats.org/officeDocument/2006/relationships/tags" Target="../tags/tag372.xml"/><Relationship Id="rId15" Type="http://schemas.openxmlformats.org/officeDocument/2006/relationships/tags" Target="../tags/tag381.xml"/><Relationship Id="rId23" Type="http://schemas.openxmlformats.org/officeDocument/2006/relationships/tags" Target="../tags/tag389.xml"/><Relationship Id="rId28" Type="http://schemas.openxmlformats.org/officeDocument/2006/relationships/tags" Target="../tags/tag394.xml"/><Relationship Id="rId36" Type="http://schemas.openxmlformats.org/officeDocument/2006/relationships/tags" Target="../tags/tag402.xml"/><Relationship Id="rId49" Type="http://schemas.openxmlformats.org/officeDocument/2006/relationships/tags" Target="../tags/tag415.xml"/><Relationship Id="rId57" Type="http://schemas.openxmlformats.org/officeDocument/2006/relationships/tags" Target="../tags/tag423.xml"/><Relationship Id="rId10" Type="http://schemas.openxmlformats.org/officeDocument/2006/relationships/tags" Target="../tags/tag376.xml"/><Relationship Id="rId31" Type="http://schemas.openxmlformats.org/officeDocument/2006/relationships/tags" Target="../tags/tag397.xml"/><Relationship Id="rId44" Type="http://schemas.openxmlformats.org/officeDocument/2006/relationships/tags" Target="../tags/tag410.xml"/><Relationship Id="rId52" Type="http://schemas.openxmlformats.org/officeDocument/2006/relationships/tags" Target="../tags/tag418.xml"/><Relationship Id="rId60" Type="http://schemas.openxmlformats.org/officeDocument/2006/relationships/slideLayout" Target="../slideLayouts/slideLayout7.xml"/><Relationship Id="rId65" Type="http://schemas.openxmlformats.org/officeDocument/2006/relationships/image" Target="../media/image54.svg"/><Relationship Id="rId4" Type="http://schemas.openxmlformats.org/officeDocument/2006/relationships/tags" Target="../tags/tag370.xml"/><Relationship Id="rId9" Type="http://schemas.openxmlformats.org/officeDocument/2006/relationships/tags" Target="../tags/tag375.xml"/><Relationship Id="rId13" Type="http://schemas.openxmlformats.org/officeDocument/2006/relationships/tags" Target="../tags/tag379.xml"/><Relationship Id="rId18" Type="http://schemas.openxmlformats.org/officeDocument/2006/relationships/tags" Target="../tags/tag384.xml"/><Relationship Id="rId39" Type="http://schemas.openxmlformats.org/officeDocument/2006/relationships/tags" Target="../tags/tag405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tags" Target="../tags/tag438.xml"/><Relationship Id="rId18" Type="http://schemas.openxmlformats.org/officeDocument/2006/relationships/tags" Target="../tags/tag443.xml"/><Relationship Id="rId26" Type="http://schemas.openxmlformats.org/officeDocument/2006/relationships/tags" Target="../tags/tag451.xml"/><Relationship Id="rId39" Type="http://schemas.openxmlformats.org/officeDocument/2006/relationships/tags" Target="../tags/tag464.xml"/><Relationship Id="rId21" Type="http://schemas.openxmlformats.org/officeDocument/2006/relationships/tags" Target="../tags/tag446.xml"/><Relationship Id="rId34" Type="http://schemas.openxmlformats.org/officeDocument/2006/relationships/tags" Target="../tags/tag459.xml"/><Relationship Id="rId42" Type="http://schemas.openxmlformats.org/officeDocument/2006/relationships/tags" Target="../tags/tag467.xml"/><Relationship Id="rId47" Type="http://schemas.openxmlformats.org/officeDocument/2006/relationships/image" Target="../media/image21.svg"/><Relationship Id="rId50" Type="http://schemas.openxmlformats.org/officeDocument/2006/relationships/image" Target="../media/image60.svg"/><Relationship Id="rId7" Type="http://schemas.openxmlformats.org/officeDocument/2006/relationships/tags" Target="../tags/tag432.xml"/><Relationship Id="rId2" Type="http://schemas.openxmlformats.org/officeDocument/2006/relationships/tags" Target="../tags/tag427.xml"/><Relationship Id="rId16" Type="http://schemas.openxmlformats.org/officeDocument/2006/relationships/tags" Target="../tags/tag441.xml"/><Relationship Id="rId29" Type="http://schemas.openxmlformats.org/officeDocument/2006/relationships/tags" Target="../tags/tag454.xml"/><Relationship Id="rId11" Type="http://schemas.openxmlformats.org/officeDocument/2006/relationships/tags" Target="../tags/tag436.xml"/><Relationship Id="rId24" Type="http://schemas.openxmlformats.org/officeDocument/2006/relationships/tags" Target="../tags/tag449.xml"/><Relationship Id="rId32" Type="http://schemas.openxmlformats.org/officeDocument/2006/relationships/tags" Target="../tags/tag457.xml"/><Relationship Id="rId37" Type="http://schemas.openxmlformats.org/officeDocument/2006/relationships/tags" Target="../tags/tag462.xml"/><Relationship Id="rId40" Type="http://schemas.openxmlformats.org/officeDocument/2006/relationships/tags" Target="../tags/tag465.xml"/><Relationship Id="rId45" Type="http://schemas.openxmlformats.org/officeDocument/2006/relationships/tags" Target="../tags/tag470.xml"/><Relationship Id="rId5" Type="http://schemas.openxmlformats.org/officeDocument/2006/relationships/tags" Target="../tags/tag430.xml"/><Relationship Id="rId15" Type="http://schemas.openxmlformats.org/officeDocument/2006/relationships/tags" Target="../tags/tag440.xml"/><Relationship Id="rId23" Type="http://schemas.openxmlformats.org/officeDocument/2006/relationships/tags" Target="../tags/tag448.xml"/><Relationship Id="rId28" Type="http://schemas.openxmlformats.org/officeDocument/2006/relationships/tags" Target="../tags/tag453.xml"/><Relationship Id="rId36" Type="http://schemas.openxmlformats.org/officeDocument/2006/relationships/tags" Target="../tags/tag461.xml"/><Relationship Id="rId49" Type="http://schemas.openxmlformats.org/officeDocument/2006/relationships/image" Target="../media/image59.svg"/><Relationship Id="rId10" Type="http://schemas.openxmlformats.org/officeDocument/2006/relationships/tags" Target="../tags/tag435.xml"/><Relationship Id="rId19" Type="http://schemas.openxmlformats.org/officeDocument/2006/relationships/tags" Target="../tags/tag444.xml"/><Relationship Id="rId31" Type="http://schemas.openxmlformats.org/officeDocument/2006/relationships/tags" Target="../tags/tag456.xml"/><Relationship Id="rId44" Type="http://schemas.openxmlformats.org/officeDocument/2006/relationships/tags" Target="../tags/tag469.xml"/><Relationship Id="rId4" Type="http://schemas.openxmlformats.org/officeDocument/2006/relationships/tags" Target="../tags/tag429.xml"/><Relationship Id="rId9" Type="http://schemas.openxmlformats.org/officeDocument/2006/relationships/tags" Target="../tags/tag434.xml"/><Relationship Id="rId14" Type="http://schemas.openxmlformats.org/officeDocument/2006/relationships/tags" Target="../tags/tag439.xml"/><Relationship Id="rId22" Type="http://schemas.openxmlformats.org/officeDocument/2006/relationships/tags" Target="../tags/tag447.xml"/><Relationship Id="rId27" Type="http://schemas.openxmlformats.org/officeDocument/2006/relationships/tags" Target="../tags/tag452.xml"/><Relationship Id="rId30" Type="http://schemas.openxmlformats.org/officeDocument/2006/relationships/tags" Target="../tags/tag455.xml"/><Relationship Id="rId35" Type="http://schemas.openxmlformats.org/officeDocument/2006/relationships/tags" Target="../tags/tag460.xml"/><Relationship Id="rId43" Type="http://schemas.openxmlformats.org/officeDocument/2006/relationships/tags" Target="../tags/tag468.xml"/><Relationship Id="rId48" Type="http://schemas.openxmlformats.org/officeDocument/2006/relationships/image" Target="../media/image58.svg"/><Relationship Id="rId8" Type="http://schemas.openxmlformats.org/officeDocument/2006/relationships/tags" Target="../tags/tag433.xml"/><Relationship Id="rId51" Type="http://schemas.openxmlformats.org/officeDocument/2006/relationships/image" Target="../media/image61.png"/><Relationship Id="rId3" Type="http://schemas.openxmlformats.org/officeDocument/2006/relationships/tags" Target="../tags/tag428.xml"/><Relationship Id="rId12" Type="http://schemas.openxmlformats.org/officeDocument/2006/relationships/tags" Target="../tags/tag437.xml"/><Relationship Id="rId17" Type="http://schemas.openxmlformats.org/officeDocument/2006/relationships/tags" Target="../tags/tag442.xml"/><Relationship Id="rId25" Type="http://schemas.openxmlformats.org/officeDocument/2006/relationships/tags" Target="../tags/tag450.xml"/><Relationship Id="rId33" Type="http://schemas.openxmlformats.org/officeDocument/2006/relationships/tags" Target="../tags/tag458.xml"/><Relationship Id="rId38" Type="http://schemas.openxmlformats.org/officeDocument/2006/relationships/tags" Target="../tags/tag463.xml"/><Relationship Id="rId46" Type="http://schemas.openxmlformats.org/officeDocument/2006/relationships/slideLayout" Target="../slideLayouts/slideLayout7.xml"/><Relationship Id="rId20" Type="http://schemas.openxmlformats.org/officeDocument/2006/relationships/tags" Target="../tags/tag445.xml"/><Relationship Id="rId41" Type="http://schemas.openxmlformats.org/officeDocument/2006/relationships/tags" Target="../tags/tag466.xml"/><Relationship Id="rId1" Type="http://schemas.openxmlformats.org/officeDocument/2006/relationships/tags" Target="../tags/tag426.xml"/><Relationship Id="rId6" Type="http://schemas.openxmlformats.org/officeDocument/2006/relationships/tags" Target="../tags/tag431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483.xml"/><Relationship Id="rId18" Type="http://schemas.openxmlformats.org/officeDocument/2006/relationships/tags" Target="../tags/tag488.xml"/><Relationship Id="rId26" Type="http://schemas.openxmlformats.org/officeDocument/2006/relationships/tags" Target="../tags/tag496.xml"/><Relationship Id="rId39" Type="http://schemas.openxmlformats.org/officeDocument/2006/relationships/image" Target="../media/image63.svg"/><Relationship Id="rId21" Type="http://schemas.openxmlformats.org/officeDocument/2006/relationships/tags" Target="../tags/tag491.xml"/><Relationship Id="rId34" Type="http://schemas.openxmlformats.org/officeDocument/2006/relationships/tags" Target="../tags/tag504.xml"/><Relationship Id="rId7" Type="http://schemas.openxmlformats.org/officeDocument/2006/relationships/tags" Target="../tags/tag477.xml"/><Relationship Id="rId2" Type="http://schemas.openxmlformats.org/officeDocument/2006/relationships/tags" Target="../tags/tag472.xml"/><Relationship Id="rId16" Type="http://schemas.openxmlformats.org/officeDocument/2006/relationships/tags" Target="../tags/tag486.xml"/><Relationship Id="rId20" Type="http://schemas.openxmlformats.org/officeDocument/2006/relationships/tags" Target="../tags/tag490.xml"/><Relationship Id="rId29" Type="http://schemas.openxmlformats.org/officeDocument/2006/relationships/tags" Target="../tags/tag499.xml"/><Relationship Id="rId41" Type="http://schemas.openxmlformats.org/officeDocument/2006/relationships/image" Target="../media/image65.svg"/><Relationship Id="rId1" Type="http://schemas.openxmlformats.org/officeDocument/2006/relationships/tags" Target="../tags/tag471.xml"/><Relationship Id="rId6" Type="http://schemas.openxmlformats.org/officeDocument/2006/relationships/tags" Target="../tags/tag476.xml"/><Relationship Id="rId11" Type="http://schemas.openxmlformats.org/officeDocument/2006/relationships/tags" Target="../tags/tag481.xml"/><Relationship Id="rId24" Type="http://schemas.openxmlformats.org/officeDocument/2006/relationships/tags" Target="../tags/tag494.xml"/><Relationship Id="rId32" Type="http://schemas.openxmlformats.org/officeDocument/2006/relationships/tags" Target="../tags/tag502.xml"/><Relationship Id="rId37" Type="http://schemas.openxmlformats.org/officeDocument/2006/relationships/slideLayout" Target="../slideLayouts/slideLayout7.xml"/><Relationship Id="rId40" Type="http://schemas.openxmlformats.org/officeDocument/2006/relationships/image" Target="../media/image64.svg"/><Relationship Id="rId5" Type="http://schemas.openxmlformats.org/officeDocument/2006/relationships/tags" Target="../tags/tag475.xml"/><Relationship Id="rId15" Type="http://schemas.openxmlformats.org/officeDocument/2006/relationships/tags" Target="../tags/tag485.xml"/><Relationship Id="rId23" Type="http://schemas.openxmlformats.org/officeDocument/2006/relationships/tags" Target="../tags/tag493.xml"/><Relationship Id="rId28" Type="http://schemas.openxmlformats.org/officeDocument/2006/relationships/tags" Target="../tags/tag498.xml"/><Relationship Id="rId36" Type="http://schemas.openxmlformats.org/officeDocument/2006/relationships/tags" Target="../tags/tag506.xml"/><Relationship Id="rId10" Type="http://schemas.openxmlformats.org/officeDocument/2006/relationships/tags" Target="../tags/tag480.xml"/><Relationship Id="rId19" Type="http://schemas.openxmlformats.org/officeDocument/2006/relationships/tags" Target="../tags/tag489.xml"/><Relationship Id="rId31" Type="http://schemas.openxmlformats.org/officeDocument/2006/relationships/tags" Target="../tags/tag501.xml"/><Relationship Id="rId4" Type="http://schemas.openxmlformats.org/officeDocument/2006/relationships/tags" Target="../tags/tag474.xml"/><Relationship Id="rId9" Type="http://schemas.openxmlformats.org/officeDocument/2006/relationships/tags" Target="../tags/tag479.xml"/><Relationship Id="rId14" Type="http://schemas.openxmlformats.org/officeDocument/2006/relationships/tags" Target="../tags/tag484.xml"/><Relationship Id="rId22" Type="http://schemas.openxmlformats.org/officeDocument/2006/relationships/tags" Target="../tags/tag492.xml"/><Relationship Id="rId27" Type="http://schemas.openxmlformats.org/officeDocument/2006/relationships/tags" Target="../tags/tag497.xml"/><Relationship Id="rId30" Type="http://schemas.openxmlformats.org/officeDocument/2006/relationships/tags" Target="../tags/tag500.xml"/><Relationship Id="rId35" Type="http://schemas.openxmlformats.org/officeDocument/2006/relationships/tags" Target="../tags/tag505.xml"/><Relationship Id="rId8" Type="http://schemas.openxmlformats.org/officeDocument/2006/relationships/tags" Target="../tags/tag478.xml"/><Relationship Id="rId3" Type="http://schemas.openxmlformats.org/officeDocument/2006/relationships/tags" Target="../tags/tag473.xml"/><Relationship Id="rId12" Type="http://schemas.openxmlformats.org/officeDocument/2006/relationships/tags" Target="../tags/tag482.xml"/><Relationship Id="rId17" Type="http://schemas.openxmlformats.org/officeDocument/2006/relationships/tags" Target="../tags/tag487.xml"/><Relationship Id="rId25" Type="http://schemas.openxmlformats.org/officeDocument/2006/relationships/tags" Target="../tags/tag495.xml"/><Relationship Id="rId33" Type="http://schemas.openxmlformats.org/officeDocument/2006/relationships/tags" Target="../tags/tag503.xml"/><Relationship Id="rId38" Type="http://schemas.openxmlformats.org/officeDocument/2006/relationships/image" Target="../media/image62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514.xml"/><Relationship Id="rId3" Type="http://schemas.openxmlformats.org/officeDocument/2006/relationships/tags" Target="../tags/tag509.xml"/><Relationship Id="rId7" Type="http://schemas.openxmlformats.org/officeDocument/2006/relationships/tags" Target="../tags/tag513.xml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9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522.xml"/><Relationship Id="rId13" Type="http://schemas.openxmlformats.org/officeDocument/2006/relationships/tags" Target="../tags/tag527.xml"/><Relationship Id="rId18" Type="http://schemas.openxmlformats.org/officeDocument/2006/relationships/tags" Target="../tags/tag532.xml"/><Relationship Id="rId26" Type="http://schemas.openxmlformats.org/officeDocument/2006/relationships/image" Target="../media/image70.png"/><Relationship Id="rId3" Type="http://schemas.openxmlformats.org/officeDocument/2006/relationships/tags" Target="../tags/tag517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521.xml"/><Relationship Id="rId12" Type="http://schemas.openxmlformats.org/officeDocument/2006/relationships/tags" Target="../tags/tag526.xml"/><Relationship Id="rId17" Type="http://schemas.openxmlformats.org/officeDocument/2006/relationships/tags" Target="../tags/tag531.xml"/><Relationship Id="rId25" Type="http://schemas.openxmlformats.org/officeDocument/2006/relationships/image" Target="../media/image69.svg"/><Relationship Id="rId2" Type="http://schemas.openxmlformats.org/officeDocument/2006/relationships/tags" Target="../tags/tag516.xml"/><Relationship Id="rId16" Type="http://schemas.openxmlformats.org/officeDocument/2006/relationships/tags" Target="../tags/tag530.xml"/><Relationship Id="rId20" Type="http://schemas.openxmlformats.org/officeDocument/2006/relationships/tags" Target="../tags/tag534.xml"/><Relationship Id="rId1" Type="http://schemas.openxmlformats.org/officeDocument/2006/relationships/tags" Target="../tags/tag515.xml"/><Relationship Id="rId6" Type="http://schemas.openxmlformats.org/officeDocument/2006/relationships/tags" Target="../tags/tag520.xml"/><Relationship Id="rId11" Type="http://schemas.openxmlformats.org/officeDocument/2006/relationships/tags" Target="../tags/tag525.xml"/><Relationship Id="rId24" Type="http://schemas.openxmlformats.org/officeDocument/2006/relationships/image" Target="../media/image68.svg"/><Relationship Id="rId5" Type="http://schemas.openxmlformats.org/officeDocument/2006/relationships/tags" Target="../tags/tag519.xml"/><Relationship Id="rId15" Type="http://schemas.openxmlformats.org/officeDocument/2006/relationships/tags" Target="../tags/tag529.xml"/><Relationship Id="rId23" Type="http://schemas.openxmlformats.org/officeDocument/2006/relationships/image" Target="../media/image67.svg"/><Relationship Id="rId10" Type="http://schemas.openxmlformats.org/officeDocument/2006/relationships/tags" Target="../tags/tag524.xml"/><Relationship Id="rId19" Type="http://schemas.openxmlformats.org/officeDocument/2006/relationships/tags" Target="../tags/tag533.xml"/><Relationship Id="rId4" Type="http://schemas.openxmlformats.org/officeDocument/2006/relationships/tags" Target="../tags/tag518.xml"/><Relationship Id="rId9" Type="http://schemas.openxmlformats.org/officeDocument/2006/relationships/tags" Target="../tags/tag523.xml"/><Relationship Id="rId14" Type="http://schemas.openxmlformats.org/officeDocument/2006/relationships/tags" Target="../tags/tag528.xml"/><Relationship Id="rId22" Type="http://schemas.openxmlformats.org/officeDocument/2006/relationships/image" Target="../media/image66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542.xml"/><Relationship Id="rId13" Type="http://schemas.openxmlformats.org/officeDocument/2006/relationships/tags" Target="../tags/tag547.xml"/><Relationship Id="rId18" Type="http://schemas.openxmlformats.org/officeDocument/2006/relationships/tags" Target="../tags/tag552.xml"/><Relationship Id="rId26" Type="http://schemas.openxmlformats.org/officeDocument/2006/relationships/tags" Target="../tags/tag560.xml"/><Relationship Id="rId3" Type="http://schemas.openxmlformats.org/officeDocument/2006/relationships/tags" Target="../tags/tag537.xml"/><Relationship Id="rId21" Type="http://schemas.openxmlformats.org/officeDocument/2006/relationships/tags" Target="../tags/tag555.xml"/><Relationship Id="rId7" Type="http://schemas.openxmlformats.org/officeDocument/2006/relationships/tags" Target="../tags/tag541.xml"/><Relationship Id="rId12" Type="http://schemas.openxmlformats.org/officeDocument/2006/relationships/tags" Target="../tags/tag546.xml"/><Relationship Id="rId17" Type="http://schemas.openxmlformats.org/officeDocument/2006/relationships/tags" Target="../tags/tag551.xml"/><Relationship Id="rId25" Type="http://schemas.openxmlformats.org/officeDocument/2006/relationships/tags" Target="../tags/tag559.xml"/><Relationship Id="rId2" Type="http://schemas.openxmlformats.org/officeDocument/2006/relationships/tags" Target="../tags/tag536.xml"/><Relationship Id="rId16" Type="http://schemas.openxmlformats.org/officeDocument/2006/relationships/tags" Target="../tags/tag550.xml"/><Relationship Id="rId20" Type="http://schemas.openxmlformats.org/officeDocument/2006/relationships/tags" Target="../tags/tag554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535.xml"/><Relationship Id="rId6" Type="http://schemas.openxmlformats.org/officeDocument/2006/relationships/tags" Target="../tags/tag540.xml"/><Relationship Id="rId11" Type="http://schemas.openxmlformats.org/officeDocument/2006/relationships/tags" Target="../tags/tag545.xml"/><Relationship Id="rId24" Type="http://schemas.openxmlformats.org/officeDocument/2006/relationships/tags" Target="../tags/tag558.xml"/><Relationship Id="rId32" Type="http://schemas.openxmlformats.org/officeDocument/2006/relationships/image" Target="../media/image21.svg"/><Relationship Id="rId5" Type="http://schemas.openxmlformats.org/officeDocument/2006/relationships/tags" Target="../tags/tag539.xml"/><Relationship Id="rId15" Type="http://schemas.openxmlformats.org/officeDocument/2006/relationships/tags" Target="../tags/tag549.xml"/><Relationship Id="rId23" Type="http://schemas.openxmlformats.org/officeDocument/2006/relationships/tags" Target="../tags/tag557.xml"/><Relationship Id="rId28" Type="http://schemas.openxmlformats.org/officeDocument/2006/relationships/tags" Target="../tags/tag562.xml"/><Relationship Id="rId10" Type="http://schemas.openxmlformats.org/officeDocument/2006/relationships/tags" Target="../tags/tag544.xml"/><Relationship Id="rId19" Type="http://schemas.openxmlformats.org/officeDocument/2006/relationships/tags" Target="../tags/tag553.xml"/><Relationship Id="rId31" Type="http://schemas.openxmlformats.org/officeDocument/2006/relationships/image" Target="../media/image45.svg"/><Relationship Id="rId4" Type="http://schemas.openxmlformats.org/officeDocument/2006/relationships/tags" Target="../tags/tag538.xml"/><Relationship Id="rId9" Type="http://schemas.openxmlformats.org/officeDocument/2006/relationships/tags" Target="../tags/tag543.xml"/><Relationship Id="rId14" Type="http://schemas.openxmlformats.org/officeDocument/2006/relationships/tags" Target="../tags/tag548.xml"/><Relationship Id="rId22" Type="http://schemas.openxmlformats.org/officeDocument/2006/relationships/tags" Target="../tags/tag556.xml"/><Relationship Id="rId27" Type="http://schemas.openxmlformats.org/officeDocument/2006/relationships/tags" Target="../tags/tag561.xml"/><Relationship Id="rId30" Type="http://schemas.openxmlformats.org/officeDocument/2006/relationships/image" Target="../media/image71.sv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tags" Target="../tags/tag575.xml"/><Relationship Id="rId18" Type="http://schemas.openxmlformats.org/officeDocument/2006/relationships/tags" Target="../tags/tag580.xml"/><Relationship Id="rId26" Type="http://schemas.openxmlformats.org/officeDocument/2006/relationships/tags" Target="../tags/tag588.xml"/><Relationship Id="rId39" Type="http://schemas.openxmlformats.org/officeDocument/2006/relationships/tags" Target="../tags/tag601.xml"/><Relationship Id="rId21" Type="http://schemas.openxmlformats.org/officeDocument/2006/relationships/tags" Target="../tags/tag583.xml"/><Relationship Id="rId34" Type="http://schemas.openxmlformats.org/officeDocument/2006/relationships/tags" Target="../tags/tag596.xml"/><Relationship Id="rId42" Type="http://schemas.openxmlformats.org/officeDocument/2006/relationships/image" Target="../media/image72.svg"/><Relationship Id="rId7" Type="http://schemas.openxmlformats.org/officeDocument/2006/relationships/tags" Target="../tags/tag569.xml"/><Relationship Id="rId2" Type="http://schemas.openxmlformats.org/officeDocument/2006/relationships/tags" Target="../tags/tag564.xml"/><Relationship Id="rId16" Type="http://schemas.openxmlformats.org/officeDocument/2006/relationships/tags" Target="../tags/tag578.xml"/><Relationship Id="rId29" Type="http://schemas.openxmlformats.org/officeDocument/2006/relationships/tags" Target="../tags/tag591.xml"/><Relationship Id="rId1" Type="http://schemas.openxmlformats.org/officeDocument/2006/relationships/tags" Target="../tags/tag563.xml"/><Relationship Id="rId6" Type="http://schemas.openxmlformats.org/officeDocument/2006/relationships/tags" Target="../tags/tag568.xml"/><Relationship Id="rId11" Type="http://schemas.openxmlformats.org/officeDocument/2006/relationships/tags" Target="../tags/tag573.xml"/><Relationship Id="rId24" Type="http://schemas.openxmlformats.org/officeDocument/2006/relationships/tags" Target="../tags/tag586.xml"/><Relationship Id="rId32" Type="http://schemas.openxmlformats.org/officeDocument/2006/relationships/tags" Target="../tags/tag594.xml"/><Relationship Id="rId37" Type="http://schemas.openxmlformats.org/officeDocument/2006/relationships/tags" Target="../tags/tag599.xml"/><Relationship Id="rId40" Type="http://schemas.openxmlformats.org/officeDocument/2006/relationships/tags" Target="../tags/tag602.xml"/><Relationship Id="rId45" Type="http://schemas.openxmlformats.org/officeDocument/2006/relationships/image" Target="../media/image73.svg"/><Relationship Id="rId5" Type="http://schemas.openxmlformats.org/officeDocument/2006/relationships/tags" Target="../tags/tag567.xml"/><Relationship Id="rId15" Type="http://schemas.openxmlformats.org/officeDocument/2006/relationships/tags" Target="../tags/tag577.xml"/><Relationship Id="rId23" Type="http://schemas.openxmlformats.org/officeDocument/2006/relationships/tags" Target="../tags/tag585.xml"/><Relationship Id="rId28" Type="http://schemas.openxmlformats.org/officeDocument/2006/relationships/tags" Target="../tags/tag590.xml"/><Relationship Id="rId36" Type="http://schemas.openxmlformats.org/officeDocument/2006/relationships/tags" Target="../tags/tag598.xml"/><Relationship Id="rId10" Type="http://schemas.openxmlformats.org/officeDocument/2006/relationships/tags" Target="../tags/tag572.xml"/><Relationship Id="rId19" Type="http://schemas.openxmlformats.org/officeDocument/2006/relationships/tags" Target="../tags/tag581.xml"/><Relationship Id="rId31" Type="http://schemas.openxmlformats.org/officeDocument/2006/relationships/tags" Target="../tags/tag593.xml"/><Relationship Id="rId44" Type="http://schemas.openxmlformats.org/officeDocument/2006/relationships/image" Target="../media/image60.svg"/><Relationship Id="rId4" Type="http://schemas.openxmlformats.org/officeDocument/2006/relationships/tags" Target="../tags/tag566.xml"/><Relationship Id="rId9" Type="http://schemas.openxmlformats.org/officeDocument/2006/relationships/tags" Target="../tags/tag571.xml"/><Relationship Id="rId14" Type="http://schemas.openxmlformats.org/officeDocument/2006/relationships/tags" Target="../tags/tag576.xml"/><Relationship Id="rId22" Type="http://schemas.openxmlformats.org/officeDocument/2006/relationships/tags" Target="../tags/tag584.xml"/><Relationship Id="rId27" Type="http://schemas.openxmlformats.org/officeDocument/2006/relationships/tags" Target="../tags/tag589.xml"/><Relationship Id="rId30" Type="http://schemas.openxmlformats.org/officeDocument/2006/relationships/tags" Target="../tags/tag592.xml"/><Relationship Id="rId35" Type="http://schemas.openxmlformats.org/officeDocument/2006/relationships/tags" Target="../tags/tag597.xml"/><Relationship Id="rId43" Type="http://schemas.openxmlformats.org/officeDocument/2006/relationships/image" Target="../media/image58.svg"/><Relationship Id="rId8" Type="http://schemas.openxmlformats.org/officeDocument/2006/relationships/tags" Target="../tags/tag570.xml"/><Relationship Id="rId3" Type="http://schemas.openxmlformats.org/officeDocument/2006/relationships/tags" Target="../tags/tag565.xml"/><Relationship Id="rId12" Type="http://schemas.openxmlformats.org/officeDocument/2006/relationships/tags" Target="../tags/tag574.xml"/><Relationship Id="rId17" Type="http://schemas.openxmlformats.org/officeDocument/2006/relationships/tags" Target="../tags/tag579.xml"/><Relationship Id="rId25" Type="http://schemas.openxmlformats.org/officeDocument/2006/relationships/tags" Target="../tags/tag587.xml"/><Relationship Id="rId33" Type="http://schemas.openxmlformats.org/officeDocument/2006/relationships/tags" Target="../tags/tag595.xml"/><Relationship Id="rId38" Type="http://schemas.openxmlformats.org/officeDocument/2006/relationships/tags" Target="../tags/tag600.xml"/><Relationship Id="rId20" Type="http://schemas.openxmlformats.org/officeDocument/2006/relationships/tags" Target="../tags/tag582.xml"/><Relationship Id="rId4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610.xml"/><Relationship Id="rId3" Type="http://schemas.openxmlformats.org/officeDocument/2006/relationships/tags" Target="../tags/tag605.xml"/><Relationship Id="rId7" Type="http://schemas.openxmlformats.org/officeDocument/2006/relationships/tags" Target="../tags/tag609.xml"/><Relationship Id="rId2" Type="http://schemas.openxmlformats.org/officeDocument/2006/relationships/tags" Target="../tags/tag604.xml"/><Relationship Id="rId1" Type="http://schemas.openxmlformats.org/officeDocument/2006/relationships/tags" Target="../tags/tag603.xml"/><Relationship Id="rId6" Type="http://schemas.openxmlformats.org/officeDocument/2006/relationships/tags" Target="../tags/tag608.xml"/><Relationship Id="rId5" Type="http://schemas.openxmlformats.org/officeDocument/2006/relationships/tags" Target="../tags/tag607.xml"/><Relationship Id="rId4" Type="http://schemas.openxmlformats.org/officeDocument/2006/relationships/tags" Target="../tags/tag606.xml"/><Relationship Id="rId9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618.xml"/><Relationship Id="rId13" Type="http://schemas.openxmlformats.org/officeDocument/2006/relationships/tags" Target="../tags/tag623.xml"/><Relationship Id="rId18" Type="http://schemas.openxmlformats.org/officeDocument/2006/relationships/tags" Target="../tags/tag628.xml"/><Relationship Id="rId26" Type="http://schemas.openxmlformats.org/officeDocument/2006/relationships/image" Target="../media/image74.png"/><Relationship Id="rId3" Type="http://schemas.openxmlformats.org/officeDocument/2006/relationships/tags" Target="../tags/tag613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617.xml"/><Relationship Id="rId12" Type="http://schemas.openxmlformats.org/officeDocument/2006/relationships/tags" Target="../tags/tag622.xml"/><Relationship Id="rId17" Type="http://schemas.openxmlformats.org/officeDocument/2006/relationships/tags" Target="../tags/tag627.xml"/><Relationship Id="rId25" Type="http://schemas.openxmlformats.org/officeDocument/2006/relationships/image" Target="../media/image43.svg"/><Relationship Id="rId2" Type="http://schemas.openxmlformats.org/officeDocument/2006/relationships/tags" Target="../tags/tag612.xml"/><Relationship Id="rId16" Type="http://schemas.openxmlformats.org/officeDocument/2006/relationships/tags" Target="../tags/tag626.xml"/><Relationship Id="rId20" Type="http://schemas.openxmlformats.org/officeDocument/2006/relationships/tags" Target="../tags/tag630.xml"/><Relationship Id="rId1" Type="http://schemas.openxmlformats.org/officeDocument/2006/relationships/tags" Target="../tags/tag611.xml"/><Relationship Id="rId6" Type="http://schemas.openxmlformats.org/officeDocument/2006/relationships/tags" Target="../tags/tag616.xml"/><Relationship Id="rId11" Type="http://schemas.openxmlformats.org/officeDocument/2006/relationships/tags" Target="../tags/tag621.xml"/><Relationship Id="rId24" Type="http://schemas.openxmlformats.org/officeDocument/2006/relationships/image" Target="../media/image46.svg"/><Relationship Id="rId5" Type="http://schemas.openxmlformats.org/officeDocument/2006/relationships/tags" Target="../tags/tag615.xml"/><Relationship Id="rId15" Type="http://schemas.openxmlformats.org/officeDocument/2006/relationships/tags" Target="../tags/tag625.xml"/><Relationship Id="rId23" Type="http://schemas.openxmlformats.org/officeDocument/2006/relationships/image" Target="../media/image21.svg"/><Relationship Id="rId10" Type="http://schemas.openxmlformats.org/officeDocument/2006/relationships/tags" Target="../tags/tag620.xml"/><Relationship Id="rId19" Type="http://schemas.openxmlformats.org/officeDocument/2006/relationships/tags" Target="../tags/tag629.xml"/><Relationship Id="rId4" Type="http://schemas.openxmlformats.org/officeDocument/2006/relationships/tags" Target="../tags/tag614.xml"/><Relationship Id="rId9" Type="http://schemas.openxmlformats.org/officeDocument/2006/relationships/tags" Target="../tags/tag619.xml"/><Relationship Id="rId14" Type="http://schemas.openxmlformats.org/officeDocument/2006/relationships/tags" Target="../tags/tag624.xml"/><Relationship Id="rId22" Type="http://schemas.openxmlformats.org/officeDocument/2006/relationships/image" Target="../media/image19.sv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643.xml"/><Relationship Id="rId18" Type="http://schemas.openxmlformats.org/officeDocument/2006/relationships/tags" Target="../tags/tag648.xml"/><Relationship Id="rId26" Type="http://schemas.openxmlformats.org/officeDocument/2006/relationships/tags" Target="../tags/tag656.xml"/><Relationship Id="rId21" Type="http://schemas.openxmlformats.org/officeDocument/2006/relationships/tags" Target="../tags/tag651.xml"/><Relationship Id="rId34" Type="http://schemas.openxmlformats.org/officeDocument/2006/relationships/tags" Target="../tags/tag664.xml"/><Relationship Id="rId7" Type="http://schemas.openxmlformats.org/officeDocument/2006/relationships/tags" Target="../tags/tag637.xml"/><Relationship Id="rId12" Type="http://schemas.openxmlformats.org/officeDocument/2006/relationships/tags" Target="../tags/tag642.xml"/><Relationship Id="rId17" Type="http://schemas.openxmlformats.org/officeDocument/2006/relationships/tags" Target="../tags/tag647.xml"/><Relationship Id="rId25" Type="http://schemas.openxmlformats.org/officeDocument/2006/relationships/tags" Target="../tags/tag655.xml"/><Relationship Id="rId33" Type="http://schemas.openxmlformats.org/officeDocument/2006/relationships/tags" Target="../tags/tag663.xml"/><Relationship Id="rId38" Type="http://schemas.openxmlformats.org/officeDocument/2006/relationships/chart" Target="../charts/chart1.xml"/><Relationship Id="rId2" Type="http://schemas.openxmlformats.org/officeDocument/2006/relationships/tags" Target="../tags/tag632.xml"/><Relationship Id="rId16" Type="http://schemas.openxmlformats.org/officeDocument/2006/relationships/tags" Target="../tags/tag646.xml"/><Relationship Id="rId20" Type="http://schemas.openxmlformats.org/officeDocument/2006/relationships/tags" Target="../tags/tag650.xml"/><Relationship Id="rId29" Type="http://schemas.openxmlformats.org/officeDocument/2006/relationships/tags" Target="../tags/tag659.xml"/><Relationship Id="rId1" Type="http://schemas.openxmlformats.org/officeDocument/2006/relationships/tags" Target="../tags/tag631.xml"/><Relationship Id="rId6" Type="http://schemas.openxmlformats.org/officeDocument/2006/relationships/tags" Target="../tags/tag636.xml"/><Relationship Id="rId11" Type="http://schemas.openxmlformats.org/officeDocument/2006/relationships/tags" Target="../tags/tag641.xml"/><Relationship Id="rId24" Type="http://schemas.openxmlformats.org/officeDocument/2006/relationships/tags" Target="../tags/tag654.xml"/><Relationship Id="rId32" Type="http://schemas.openxmlformats.org/officeDocument/2006/relationships/tags" Target="../tags/tag662.xml"/><Relationship Id="rId37" Type="http://schemas.openxmlformats.org/officeDocument/2006/relationships/image" Target="../media/image75.svg"/><Relationship Id="rId5" Type="http://schemas.openxmlformats.org/officeDocument/2006/relationships/tags" Target="../tags/tag635.xml"/><Relationship Id="rId15" Type="http://schemas.openxmlformats.org/officeDocument/2006/relationships/tags" Target="../tags/tag645.xml"/><Relationship Id="rId23" Type="http://schemas.openxmlformats.org/officeDocument/2006/relationships/tags" Target="../tags/tag653.xml"/><Relationship Id="rId28" Type="http://schemas.openxmlformats.org/officeDocument/2006/relationships/tags" Target="../tags/tag658.xml"/><Relationship Id="rId36" Type="http://schemas.openxmlformats.org/officeDocument/2006/relationships/slideLayout" Target="../slideLayouts/slideLayout7.xml"/><Relationship Id="rId10" Type="http://schemas.openxmlformats.org/officeDocument/2006/relationships/tags" Target="../tags/tag640.xml"/><Relationship Id="rId19" Type="http://schemas.openxmlformats.org/officeDocument/2006/relationships/tags" Target="../tags/tag649.xml"/><Relationship Id="rId31" Type="http://schemas.openxmlformats.org/officeDocument/2006/relationships/tags" Target="../tags/tag661.xml"/><Relationship Id="rId4" Type="http://schemas.openxmlformats.org/officeDocument/2006/relationships/tags" Target="../tags/tag634.xml"/><Relationship Id="rId9" Type="http://schemas.openxmlformats.org/officeDocument/2006/relationships/tags" Target="../tags/tag639.xml"/><Relationship Id="rId14" Type="http://schemas.openxmlformats.org/officeDocument/2006/relationships/tags" Target="../tags/tag644.xml"/><Relationship Id="rId22" Type="http://schemas.openxmlformats.org/officeDocument/2006/relationships/tags" Target="../tags/tag652.xml"/><Relationship Id="rId27" Type="http://schemas.openxmlformats.org/officeDocument/2006/relationships/tags" Target="../tags/tag657.xml"/><Relationship Id="rId30" Type="http://schemas.openxmlformats.org/officeDocument/2006/relationships/tags" Target="../tags/tag660.xml"/><Relationship Id="rId35" Type="http://schemas.openxmlformats.org/officeDocument/2006/relationships/tags" Target="../tags/tag665.xml"/><Relationship Id="rId8" Type="http://schemas.openxmlformats.org/officeDocument/2006/relationships/tags" Target="../tags/tag638.xml"/><Relationship Id="rId3" Type="http://schemas.openxmlformats.org/officeDocument/2006/relationships/tags" Target="../tags/tag63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673.xml"/><Relationship Id="rId13" Type="http://schemas.openxmlformats.org/officeDocument/2006/relationships/tags" Target="../tags/tag678.xml"/><Relationship Id="rId3" Type="http://schemas.openxmlformats.org/officeDocument/2006/relationships/tags" Target="../tags/tag668.xml"/><Relationship Id="rId7" Type="http://schemas.openxmlformats.org/officeDocument/2006/relationships/tags" Target="../tags/tag672.xml"/><Relationship Id="rId12" Type="http://schemas.openxmlformats.org/officeDocument/2006/relationships/tags" Target="../tags/tag677.xml"/><Relationship Id="rId2" Type="http://schemas.openxmlformats.org/officeDocument/2006/relationships/tags" Target="../tags/tag667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666.xml"/><Relationship Id="rId6" Type="http://schemas.openxmlformats.org/officeDocument/2006/relationships/tags" Target="../tags/tag671.xml"/><Relationship Id="rId11" Type="http://schemas.openxmlformats.org/officeDocument/2006/relationships/tags" Target="../tags/tag676.xml"/><Relationship Id="rId5" Type="http://schemas.openxmlformats.org/officeDocument/2006/relationships/tags" Target="../tags/tag670.xml"/><Relationship Id="rId15" Type="http://schemas.openxmlformats.org/officeDocument/2006/relationships/tags" Target="../tags/tag680.xml"/><Relationship Id="rId10" Type="http://schemas.openxmlformats.org/officeDocument/2006/relationships/tags" Target="../tags/tag675.xml"/><Relationship Id="rId4" Type="http://schemas.openxmlformats.org/officeDocument/2006/relationships/tags" Target="../tags/tag669.xml"/><Relationship Id="rId9" Type="http://schemas.openxmlformats.org/officeDocument/2006/relationships/tags" Target="../tags/tag674.xml"/><Relationship Id="rId14" Type="http://schemas.openxmlformats.org/officeDocument/2006/relationships/tags" Target="../tags/tag679.xml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tags" Target="../tags/tag706.xml"/><Relationship Id="rId21" Type="http://schemas.openxmlformats.org/officeDocument/2006/relationships/tags" Target="../tags/tag701.xml"/><Relationship Id="rId34" Type="http://schemas.openxmlformats.org/officeDocument/2006/relationships/tags" Target="../tags/tag714.xml"/><Relationship Id="rId42" Type="http://schemas.openxmlformats.org/officeDocument/2006/relationships/tags" Target="../tags/tag722.xml"/><Relationship Id="rId47" Type="http://schemas.openxmlformats.org/officeDocument/2006/relationships/tags" Target="../tags/tag727.xml"/><Relationship Id="rId50" Type="http://schemas.openxmlformats.org/officeDocument/2006/relationships/tags" Target="../tags/tag730.xml"/><Relationship Id="rId55" Type="http://schemas.openxmlformats.org/officeDocument/2006/relationships/tags" Target="../tags/tag735.xml"/><Relationship Id="rId63" Type="http://schemas.openxmlformats.org/officeDocument/2006/relationships/image" Target="../media/image80.svg"/><Relationship Id="rId68" Type="http://schemas.openxmlformats.org/officeDocument/2006/relationships/image" Target="../media/image85.svg"/><Relationship Id="rId7" Type="http://schemas.openxmlformats.org/officeDocument/2006/relationships/tags" Target="../tags/tag687.xml"/><Relationship Id="rId2" Type="http://schemas.openxmlformats.org/officeDocument/2006/relationships/tags" Target="../tags/tag682.xml"/><Relationship Id="rId16" Type="http://schemas.openxmlformats.org/officeDocument/2006/relationships/tags" Target="../tags/tag696.xml"/><Relationship Id="rId29" Type="http://schemas.openxmlformats.org/officeDocument/2006/relationships/tags" Target="../tags/tag709.xml"/><Relationship Id="rId11" Type="http://schemas.openxmlformats.org/officeDocument/2006/relationships/tags" Target="../tags/tag691.xml"/><Relationship Id="rId24" Type="http://schemas.openxmlformats.org/officeDocument/2006/relationships/tags" Target="../tags/tag704.xml"/><Relationship Id="rId32" Type="http://schemas.openxmlformats.org/officeDocument/2006/relationships/tags" Target="../tags/tag712.xml"/><Relationship Id="rId37" Type="http://schemas.openxmlformats.org/officeDocument/2006/relationships/tags" Target="../tags/tag717.xml"/><Relationship Id="rId40" Type="http://schemas.openxmlformats.org/officeDocument/2006/relationships/tags" Target="../tags/tag720.xml"/><Relationship Id="rId45" Type="http://schemas.openxmlformats.org/officeDocument/2006/relationships/tags" Target="../tags/tag725.xml"/><Relationship Id="rId53" Type="http://schemas.openxmlformats.org/officeDocument/2006/relationships/tags" Target="../tags/tag733.xml"/><Relationship Id="rId58" Type="http://schemas.openxmlformats.org/officeDocument/2006/relationships/image" Target="../media/image76.svg"/><Relationship Id="rId66" Type="http://schemas.openxmlformats.org/officeDocument/2006/relationships/image" Target="../media/image83.svg"/><Relationship Id="rId5" Type="http://schemas.openxmlformats.org/officeDocument/2006/relationships/tags" Target="../tags/tag685.xml"/><Relationship Id="rId61" Type="http://schemas.openxmlformats.org/officeDocument/2006/relationships/image" Target="../media/image78.svg"/><Relationship Id="rId19" Type="http://schemas.openxmlformats.org/officeDocument/2006/relationships/tags" Target="../tags/tag699.xml"/><Relationship Id="rId14" Type="http://schemas.openxmlformats.org/officeDocument/2006/relationships/tags" Target="../tags/tag694.xml"/><Relationship Id="rId22" Type="http://schemas.openxmlformats.org/officeDocument/2006/relationships/tags" Target="../tags/tag702.xml"/><Relationship Id="rId27" Type="http://schemas.openxmlformats.org/officeDocument/2006/relationships/tags" Target="../tags/tag707.xml"/><Relationship Id="rId30" Type="http://schemas.openxmlformats.org/officeDocument/2006/relationships/tags" Target="../tags/tag710.xml"/><Relationship Id="rId35" Type="http://schemas.openxmlformats.org/officeDocument/2006/relationships/tags" Target="../tags/tag715.xml"/><Relationship Id="rId43" Type="http://schemas.openxmlformats.org/officeDocument/2006/relationships/tags" Target="../tags/tag723.xml"/><Relationship Id="rId48" Type="http://schemas.openxmlformats.org/officeDocument/2006/relationships/tags" Target="../tags/tag728.xml"/><Relationship Id="rId56" Type="http://schemas.openxmlformats.org/officeDocument/2006/relationships/tags" Target="../tags/tag736.xml"/><Relationship Id="rId64" Type="http://schemas.openxmlformats.org/officeDocument/2006/relationships/image" Target="../media/image81.svg"/><Relationship Id="rId8" Type="http://schemas.openxmlformats.org/officeDocument/2006/relationships/tags" Target="../tags/tag688.xml"/><Relationship Id="rId51" Type="http://schemas.openxmlformats.org/officeDocument/2006/relationships/tags" Target="../tags/tag731.xml"/><Relationship Id="rId3" Type="http://schemas.openxmlformats.org/officeDocument/2006/relationships/tags" Target="../tags/tag683.xml"/><Relationship Id="rId12" Type="http://schemas.openxmlformats.org/officeDocument/2006/relationships/tags" Target="../tags/tag692.xml"/><Relationship Id="rId17" Type="http://schemas.openxmlformats.org/officeDocument/2006/relationships/tags" Target="../tags/tag697.xml"/><Relationship Id="rId25" Type="http://schemas.openxmlformats.org/officeDocument/2006/relationships/tags" Target="../tags/tag705.xml"/><Relationship Id="rId33" Type="http://schemas.openxmlformats.org/officeDocument/2006/relationships/tags" Target="../tags/tag713.xml"/><Relationship Id="rId38" Type="http://schemas.openxmlformats.org/officeDocument/2006/relationships/tags" Target="../tags/tag718.xml"/><Relationship Id="rId46" Type="http://schemas.openxmlformats.org/officeDocument/2006/relationships/tags" Target="../tags/tag726.xml"/><Relationship Id="rId59" Type="http://schemas.openxmlformats.org/officeDocument/2006/relationships/image" Target="../media/image31.svg"/><Relationship Id="rId67" Type="http://schemas.openxmlformats.org/officeDocument/2006/relationships/image" Target="../media/image84.svg"/><Relationship Id="rId20" Type="http://schemas.openxmlformats.org/officeDocument/2006/relationships/tags" Target="../tags/tag700.xml"/><Relationship Id="rId41" Type="http://schemas.openxmlformats.org/officeDocument/2006/relationships/tags" Target="../tags/tag721.xml"/><Relationship Id="rId54" Type="http://schemas.openxmlformats.org/officeDocument/2006/relationships/tags" Target="../tags/tag734.xml"/><Relationship Id="rId62" Type="http://schemas.openxmlformats.org/officeDocument/2006/relationships/image" Target="../media/image79.svg"/><Relationship Id="rId1" Type="http://schemas.openxmlformats.org/officeDocument/2006/relationships/tags" Target="../tags/tag681.xml"/><Relationship Id="rId6" Type="http://schemas.openxmlformats.org/officeDocument/2006/relationships/tags" Target="../tags/tag686.xml"/><Relationship Id="rId15" Type="http://schemas.openxmlformats.org/officeDocument/2006/relationships/tags" Target="../tags/tag695.xml"/><Relationship Id="rId23" Type="http://schemas.openxmlformats.org/officeDocument/2006/relationships/tags" Target="../tags/tag703.xml"/><Relationship Id="rId28" Type="http://schemas.openxmlformats.org/officeDocument/2006/relationships/tags" Target="../tags/tag708.xml"/><Relationship Id="rId36" Type="http://schemas.openxmlformats.org/officeDocument/2006/relationships/tags" Target="../tags/tag716.xml"/><Relationship Id="rId49" Type="http://schemas.openxmlformats.org/officeDocument/2006/relationships/tags" Target="../tags/tag729.xml"/><Relationship Id="rId57" Type="http://schemas.openxmlformats.org/officeDocument/2006/relationships/slideLayout" Target="../slideLayouts/slideLayout7.xml"/><Relationship Id="rId10" Type="http://schemas.openxmlformats.org/officeDocument/2006/relationships/tags" Target="../tags/tag690.xml"/><Relationship Id="rId31" Type="http://schemas.openxmlformats.org/officeDocument/2006/relationships/tags" Target="../tags/tag711.xml"/><Relationship Id="rId44" Type="http://schemas.openxmlformats.org/officeDocument/2006/relationships/tags" Target="../tags/tag724.xml"/><Relationship Id="rId52" Type="http://schemas.openxmlformats.org/officeDocument/2006/relationships/tags" Target="../tags/tag732.xml"/><Relationship Id="rId60" Type="http://schemas.openxmlformats.org/officeDocument/2006/relationships/image" Target="../media/image77.svg"/><Relationship Id="rId65" Type="http://schemas.openxmlformats.org/officeDocument/2006/relationships/image" Target="../media/image82.svg"/><Relationship Id="rId4" Type="http://schemas.openxmlformats.org/officeDocument/2006/relationships/tags" Target="../tags/tag684.xml"/><Relationship Id="rId9" Type="http://schemas.openxmlformats.org/officeDocument/2006/relationships/tags" Target="../tags/tag689.xml"/><Relationship Id="rId13" Type="http://schemas.openxmlformats.org/officeDocument/2006/relationships/tags" Target="../tags/tag693.xml"/><Relationship Id="rId18" Type="http://schemas.openxmlformats.org/officeDocument/2006/relationships/tags" Target="../tags/tag698.xml"/><Relationship Id="rId39" Type="http://schemas.openxmlformats.org/officeDocument/2006/relationships/tags" Target="../tags/tag719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tags" Target="../tags/tag749.xml"/><Relationship Id="rId18" Type="http://schemas.openxmlformats.org/officeDocument/2006/relationships/tags" Target="../tags/tag754.xml"/><Relationship Id="rId26" Type="http://schemas.openxmlformats.org/officeDocument/2006/relationships/tags" Target="../tags/tag762.xml"/><Relationship Id="rId39" Type="http://schemas.openxmlformats.org/officeDocument/2006/relationships/tags" Target="../tags/tag775.xml"/><Relationship Id="rId21" Type="http://schemas.openxmlformats.org/officeDocument/2006/relationships/tags" Target="../tags/tag757.xml"/><Relationship Id="rId34" Type="http://schemas.openxmlformats.org/officeDocument/2006/relationships/tags" Target="../tags/tag770.xml"/><Relationship Id="rId42" Type="http://schemas.openxmlformats.org/officeDocument/2006/relationships/slideLayout" Target="../slideLayouts/slideLayout7.xml"/><Relationship Id="rId7" Type="http://schemas.openxmlformats.org/officeDocument/2006/relationships/tags" Target="../tags/tag743.xml"/><Relationship Id="rId2" Type="http://schemas.openxmlformats.org/officeDocument/2006/relationships/tags" Target="../tags/tag738.xml"/><Relationship Id="rId16" Type="http://schemas.openxmlformats.org/officeDocument/2006/relationships/tags" Target="../tags/tag752.xml"/><Relationship Id="rId20" Type="http://schemas.openxmlformats.org/officeDocument/2006/relationships/tags" Target="../tags/tag756.xml"/><Relationship Id="rId29" Type="http://schemas.openxmlformats.org/officeDocument/2006/relationships/tags" Target="../tags/tag765.xml"/><Relationship Id="rId41" Type="http://schemas.openxmlformats.org/officeDocument/2006/relationships/tags" Target="../tags/tag777.xml"/><Relationship Id="rId1" Type="http://schemas.openxmlformats.org/officeDocument/2006/relationships/tags" Target="../tags/tag737.xml"/><Relationship Id="rId6" Type="http://schemas.openxmlformats.org/officeDocument/2006/relationships/tags" Target="../tags/tag742.xml"/><Relationship Id="rId11" Type="http://schemas.openxmlformats.org/officeDocument/2006/relationships/tags" Target="../tags/tag747.xml"/><Relationship Id="rId24" Type="http://schemas.openxmlformats.org/officeDocument/2006/relationships/tags" Target="../tags/tag760.xml"/><Relationship Id="rId32" Type="http://schemas.openxmlformats.org/officeDocument/2006/relationships/tags" Target="../tags/tag768.xml"/><Relationship Id="rId37" Type="http://schemas.openxmlformats.org/officeDocument/2006/relationships/tags" Target="../tags/tag773.xml"/><Relationship Id="rId40" Type="http://schemas.openxmlformats.org/officeDocument/2006/relationships/tags" Target="../tags/tag776.xml"/><Relationship Id="rId5" Type="http://schemas.openxmlformats.org/officeDocument/2006/relationships/tags" Target="../tags/tag741.xml"/><Relationship Id="rId15" Type="http://schemas.openxmlformats.org/officeDocument/2006/relationships/tags" Target="../tags/tag751.xml"/><Relationship Id="rId23" Type="http://schemas.openxmlformats.org/officeDocument/2006/relationships/tags" Target="../tags/tag759.xml"/><Relationship Id="rId28" Type="http://schemas.openxmlformats.org/officeDocument/2006/relationships/tags" Target="../tags/tag764.xml"/><Relationship Id="rId36" Type="http://schemas.openxmlformats.org/officeDocument/2006/relationships/tags" Target="../tags/tag772.xml"/><Relationship Id="rId10" Type="http://schemas.openxmlformats.org/officeDocument/2006/relationships/tags" Target="../tags/tag746.xml"/><Relationship Id="rId19" Type="http://schemas.openxmlformats.org/officeDocument/2006/relationships/tags" Target="../tags/tag755.xml"/><Relationship Id="rId31" Type="http://schemas.openxmlformats.org/officeDocument/2006/relationships/tags" Target="../tags/tag767.xml"/><Relationship Id="rId44" Type="http://schemas.openxmlformats.org/officeDocument/2006/relationships/image" Target="../media/image86.svg"/><Relationship Id="rId4" Type="http://schemas.openxmlformats.org/officeDocument/2006/relationships/tags" Target="../tags/tag740.xml"/><Relationship Id="rId9" Type="http://schemas.openxmlformats.org/officeDocument/2006/relationships/tags" Target="../tags/tag745.xml"/><Relationship Id="rId14" Type="http://schemas.openxmlformats.org/officeDocument/2006/relationships/tags" Target="../tags/tag750.xml"/><Relationship Id="rId22" Type="http://schemas.openxmlformats.org/officeDocument/2006/relationships/tags" Target="../tags/tag758.xml"/><Relationship Id="rId27" Type="http://schemas.openxmlformats.org/officeDocument/2006/relationships/tags" Target="../tags/tag763.xml"/><Relationship Id="rId30" Type="http://schemas.openxmlformats.org/officeDocument/2006/relationships/tags" Target="../tags/tag766.xml"/><Relationship Id="rId35" Type="http://schemas.openxmlformats.org/officeDocument/2006/relationships/tags" Target="../tags/tag771.xml"/><Relationship Id="rId43" Type="http://schemas.openxmlformats.org/officeDocument/2006/relationships/image" Target="../media/image23.svg"/><Relationship Id="rId8" Type="http://schemas.openxmlformats.org/officeDocument/2006/relationships/tags" Target="../tags/tag744.xml"/><Relationship Id="rId3" Type="http://schemas.openxmlformats.org/officeDocument/2006/relationships/tags" Target="../tags/tag739.xml"/><Relationship Id="rId12" Type="http://schemas.openxmlformats.org/officeDocument/2006/relationships/tags" Target="../tags/tag748.xml"/><Relationship Id="rId17" Type="http://schemas.openxmlformats.org/officeDocument/2006/relationships/tags" Target="../tags/tag753.xml"/><Relationship Id="rId25" Type="http://schemas.openxmlformats.org/officeDocument/2006/relationships/tags" Target="../tags/tag761.xml"/><Relationship Id="rId33" Type="http://schemas.openxmlformats.org/officeDocument/2006/relationships/tags" Target="../tags/tag769.xml"/><Relationship Id="rId38" Type="http://schemas.openxmlformats.org/officeDocument/2006/relationships/tags" Target="../tags/tag774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tags" Target="../tags/tag790.xml"/><Relationship Id="rId18" Type="http://schemas.openxmlformats.org/officeDocument/2006/relationships/tags" Target="../tags/tag795.xml"/><Relationship Id="rId26" Type="http://schemas.openxmlformats.org/officeDocument/2006/relationships/tags" Target="../tags/tag803.xml"/><Relationship Id="rId39" Type="http://schemas.openxmlformats.org/officeDocument/2006/relationships/image" Target="../media/image90.svg"/><Relationship Id="rId21" Type="http://schemas.openxmlformats.org/officeDocument/2006/relationships/tags" Target="../tags/tag798.xml"/><Relationship Id="rId34" Type="http://schemas.openxmlformats.org/officeDocument/2006/relationships/tags" Target="../tags/tag811.xml"/><Relationship Id="rId7" Type="http://schemas.openxmlformats.org/officeDocument/2006/relationships/tags" Target="../tags/tag784.xml"/><Relationship Id="rId12" Type="http://schemas.openxmlformats.org/officeDocument/2006/relationships/tags" Target="../tags/tag789.xml"/><Relationship Id="rId17" Type="http://schemas.openxmlformats.org/officeDocument/2006/relationships/tags" Target="../tags/tag794.xml"/><Relationship Id="rId25" Type="http://schemas.openxmlformats.org/officeDocument/2006/relationships/tags" Target="../tags/tag802.xml"/><Relationship Id="rId33" Type="http://schemas.openxmlformats.org/officeDocument/2006/relationships/tags" Target="../tags/tag810.xml"/><Relationship Id="rId38" Type="http://schemas.openxmlformats.org/officeDocument/2006/relationships/image" Target="../media/image89.svg"/><Relationship Id="rId2" Type="http://schemas.openxmlformats.org/officeDocument/2006/relationships/tags" Target="../tags/tag779.xml"/><Relationship Id="rId16" Type="http://schemas.openxmlformats.org/officeDocument/2006/relationships/tags" Target="../tags/tag793.xml"/><Relationship Id="rId20" Type="http://schemas.openxmlformats.org/officeDocument/2006/relationships/tags" Target="../tags/tag797.xml"/><Relationship Id="rId29" Type="http://schemas.openxmlformats.org/officeDocument/2006/relationships/tags" Target="../tags/tag806.xml"/><Relationship Id="rId1" Type="http://schemas.openxmlformats.org/officeDocument/2006/relationships/tags" Target="../tags/tag778.xml"/><Relationship Id="rId6" Type="http://schemas.openxmlformats.org/officeDocument/2006/relationships/tags" Target="../tags/tag783.xml"/><Relationship Id="rId11" Type="http://schemas.openxmlformats.org/officeDocument/2006/relationships/tags" Target="../tags/tag788.xml"/><Relationship Id="rId24" Type="http://schemas.openxmlformats.org/officeDocument/2006/relationships/tags" Target="../tags/tag801.xml"/><Relationship Id="rId32" Type="http://schemas.openxmlformats.org/officeDocument/2006/relationships/tags" Target="../tags/tag809.xml"/><Relationship Id="rId37" Type="http://schemas.openxmlformats.org/officeDocument/2006/relationships/image" Target="../media/image88.svg"/><Relationship Id="rId40" Type="http://schemas.openxmlformats.org/officeDocument/2006/relationships/image" Target="../media/image91.svg"/><Relationship Id="rId5" Type="http://schemas.openxmlformats.org/officeDocument/2006/relationships/tags" Target="../tags/tag782.xml"/><Relationship Id="rId15" Type="http://schemas.openxmlformats.org/officeDocument/2006/relationships/tags" Target="../tags/tag792.xml"/><Relationship Id="rId23" Type="http://schemas.openxmlformats.org/officeDocument/2006/relationships/tags" Target="../tags/tag800.xml"/><Relationship Id="rId28" Type="http://schemas.openxmlformats.org/officeDocument/2006/relationships/tags" Target="../tags/tag805.xml"/><Relationship Id="rId36" Type="http://schemas.openxmlformats.org/officeDocument/2006/relationships/image" Target="../media/image87.svg"/><Relationship Id="rId10" Type="http://schemas.openxmlformats.org/officeDocument/2006/relationships/tags" Target="../tags/tag787.xml"/><Relationship Id="rId19" Type="http://schemas.openxmlformats.org/officeDocument/2006/relationships/tags" Target="../tags/tag796.xml"/><Relationship Id="rId31" Type="http://schemas.openxmlformats.org/officeDocument/2006/relationships/tags" Target="../tags/tag808.xml"/><Relationship Id="rId4" Type="http://schemas.openxmlformats.org/officeDocument/2006/relationships/tags" Target="../tags/tag781.xml"/><Relationship Id="rId9" Type="http://schemas.openxmlformats.org/officeDocument/2006/relationships/tags" Target="../tags/tag786.xml"/><Relationship Id="rId14" Type="http://schemas.openxmlformats.org/officeDocument/2006/relationships/tags" Target="../tags/tag791.xml"/><Relationship Id="rId22" Type="http://schemas.openxmlformats.org/officeDocument/2006/relationships/tags" Target="../tags/tag799.xml"/><Relationship Id="rId27" Type="http://schemas.openxmlformats.org/officeDocument/2006/relationships/tags" Target="../tags/tag804.xml"/><Relationship Id="rId30" Type="http://schemas.openxmlformats.org/officeDocument/2006/relationships/tags" Target="../tags/tag807.xml"/><Relationship Id="rId35" Type="http://schemas.openxmlformats.org/officeDocument/2006/relationships/slideLayout" Target="../slideLayouts/slideLayout7.xml"/><Relationship Id="rId8" Type="http://schemas.openxmlformats.org/officeDocument/2006/relationships/tags" Target="../tags/tag785.xml"/><Relationship Id="rId3" Type="http://schemas.openxmlformats.org/officeDocument/2006/relationships/tags" Target="../tags/tag780.xml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tags" Target="../tags/tag837.xml"/><Relationship Id="rId21" Type="http://schemas.openxmlformats.org/officeDocument/2006/relationships/tags" Target="../tags/tag832.xml"/><Relationship Id="rId34" Type="http://schemas.openxmlformats.org/officeDocument/2006/relationships/tags" Target="../tags/tag845.xml"/><Relationship Id="rId42" Type="http://schemas.openxmlformats.org/officeDocument/2006/relationships/tags" Target="../tags/tag853.xml"/><Relationship Id="rId47" Type="http://schemas.openxmlformats.org/officeDocument/2006/relationships/tags" Target="../tags/tag858.xml"/><Relationship Id="rId50" Type="http://schemas.openxmlformats.org/officeDocument/2006/relationships/tags" Target="../tags/tag861.xml"/><Relationship Id="rId55" Type="http://schemas.openxmlformats.org/officeDocument/2006/relationships/tags" Target="../tags/tag866.xml"/><Relationship Id="rId63" Type="http://schemas.openxmlformats.org/officeDocument/2006/relationships/image" Target="../media/image94.svg"/><Relationship Id="rId68" Type="http://schemas.openxmlformats.org/officeDocument/2006/relationships/image" Target="../media/image11.svg"/><Relationship Id="rId7" Type="http://schemas.openxmlformats.org/officeDocument/2006/relationships/tags" Target="../tags/tag818.xml"/><Relationship Id="rId2" Type="http://schemas.openxmlformats.org/officeDocument/2006/relationships/tags" Target="../tags/tag813.xml"/><Relationship Id="rId16" Type="http://schemas.openxmlformats.org/officeDocument/2006/relationships/tags" Target="../tags/tag827.xml"/><Relationship Id="rId29" Type="http://schemas.openxmlformats.org/officeDocument/2006/relationships/tags" Target="../tags/tag840.xml"/><Relationship Id="rId11" Type="http://schemas.openxmlformats.org/officeDocument/2006/relationships/tags" Target="../tags/tag822.xml"/><Relationship Id="rId24" Type="http://schemas.openxmlformats.org/officeDocument/2006/relationships/tags" Target="../tags/tag835.xml"/><Relationship Id="rId32" Type="http://schemas.openxmlformats.org/officeDocument/2006/relationships/tags" Target="../tags/tag843.xml"/><Relationship Id="rId37" Type="http://schemas.openxmlformats.org/officeDocument/2006/relationships/tags" Target="../tags/tag848.xml"/><Relationship Id="rId40" Type="http://schemas.openxmlformats.org/officeDocument/2006/relationships/tags" Target="../tags/tag851.xml"/><Relationship Id="rId45" Type="http://schemas.openxmlformats.org/officeDocument/2006/relationships/tags" Target="../tags/tag856.xml"/><Relationship Id="rId53" Type="http://schemas.openxmlformats.org/officeDocument/2006/relationships/tags" Target="../tags/tag864.xml"/><Relationship Id="rId58" Type="http://schemas.openxmlformats.org/officeDocument/2006/relationships/slideLayout" Target="../slideLayouts/slideLayout7.xml"/><Relationship Id="rId66" Type="http://schemas.openxmlformats.org/officeDocument/2006/relationships/image" Target="../media/image96.svg"/><Relationship Id="rId5" Type="http://schemas.openxmlformats.org/officeDocument/2006/relationships/tags" Target="../tags/tag816.xml"/><Relationship Id="rId61" Type="http://schemas.openxmlformats.org/officeDocument/2006/relationships/image" Target="../media/image93.svg"/><Relationship Id="rId19" Type="http://schemas.openxmlformats.org/officeDocument/2006/relationships/tags" Target="../tags/tag830.xml"/><Relationship Id="rId14" Type="http://schemas.openxmlformats.org/officeDocument/2006/relationships/tags" Target="../tags/tag825.xml"/><Relationship Id="rId22" Type="http://schemas.openxmlformats.org/officeDocument/2006/relationships/tags" Target="../tags/tag833.xml"/><Relationship Id="rId27" Type="http://schemas.openxmlformats.org/officeDocument/2006/relationships/tags" Target="../tags/tag838.xml"/><Relationship Id="rId30" Type="http://schemas.openxmlformats.org/officeDocument/2006/relationships/tags" Target="../tags/tag841.xml"/><Relationship Id="rId35" Type="http://schemas.openxmlformats.org/officeDocument/2006/relationships/tags" Target="../tags/tag846.xml"/><Relationship Id="rId43" Type="http://schemas.openxmlformats.org/officeDocument/2006/relationships/tags" Target="../tags/tag854.xml"/><Relationship Id="rId48" Type="http://schemas.openxmlformats.org/officeDocument/2006/relationships/tags" Target="../tags/tag859.xml"/><Relationship Id="rId56" Type="http://schemas.openxmlformats.org/officeDocument/2006/relationships/tags" Target="../tags/tag867.xml"/><Relationship Id="rId64" Type="http://schemas.openxmlformats.org/officeDocument/2006/relationships/image" Target="../media/image95.svg"/><Relationship Id="rId8" Type="http://schemas.openxmlformats.org/officeDocument/2006/relationships/tags" Target="../tags/tag819.xml"/><Relationship Id="rId51" Type="http://schemas.openxmlformats.org/officeDocument/2006/relationships/tags" Target="../tags/tag862.xml"/><Relationship Id="rId3" Type="http://schemas.openxmlformats.org/officeDocument/2006/relationships/tags" Target="../tags/tag814.xml"/><Relationship Id="rId12" Type="http://schemas.openxmlformats.org/officeDocument/2006/relationships/tags" Target="../tags/tag823.xml"/><Relationship Id="rId17" Type="http://schemas.openxmlformats.org/officeDocument/2006/relationships/tags" Target="../tags/tag828.xml"/><Relationship Id="rId25" Type="http://schemas.openxmlformats.org/officeDocument/2006/relationships/tags" Target="../tags/tag836.xml"/><Relationship Id="rId33" Type="http://schemas.openxmlformats.org/officeDocument/2006/relationships/tags" Target="../tags/tag844.xml"/><Relationship Id="rId38" Type="http://schemas.openxmlformats.org/officeDocument/2006/relationships/tags" Target="../tags/tag849.xml"/><Relationship Id="rId46" Type="http://schemas.openxmlformats.org/officeDocument/2006/relationships/tags" Target="../tags/tag857.xml"/><Relationship Id="rId59" Type="http://schemas.openxmlformats.org/officeDocument/2006/relationships/image" Target="../media/image20.svg"/><Relationship Id="rId67" Type="http://schemas.openxmlformats.org/officeDocument/2006/relationships/image" Target="../media/image60.svg"/><Relationship Id="rId20" Type="http://schemas.openxmlformats.org/officeDocument/2006/relationships/tags" Target="../tags/tag831.xml"/><Relationship Id="rId41" Type="http://schemas.openxmlformats.org/officeDocument/2006/relationships/tags" Target="../tags/tag852.xml"/><Relationship Id="rId54" Type="http://schemas.openxmlformats.org/officeDocument/2006/relationships/tags" Target="../tags/tag865.xml"/><Relationship Id="rId62" Type="http://schemas.openxmlformats.org/officeDocument/2006/relationships/image" Target="../media/image43.svg"/><Relationship Id="rId1" Type="http://schemas.openxmlformats.org/officeDocument/2006/relationships/tags" Target="../tags/tag812.xml"/><Relationship Id="rId6" Type="http://schemas.openxmlformats.org/officeDocument/2006/relationships/tags" Target="../tags/tag817.xml"/><Relationship Id="rId15" Type="http://schemas.openxmlformats.org/officeDocument/2006/relationships/tags" Target="../tags/tag826.xml"/><Relationship Id="rId23" Type="http://schemas.openxmlformats.org/officeDocument/2006/relationships/tags" Target="../tags/tag834.xml"/><Relationship Id="rId28" Type="http://schemas.openxmlformats.org/officeDocument/2006/relationships/tags" Target="../tags/tag839.xml"/><Relationship Id="rId36" Type="http://schemas.openxmlformats.org/officeDocument/2006/relationships/tags" Target="../tags/tag847.xml"/><Relationship Id="rId49" Type="http://schemas.openxmlformats.org/officeDocument/2006/relationships/tags" Target="../tags/tag860.xml"/><Relationship Id="rId57" Type="http://schemas.openxmlformats.org/officeDocument/2006/relationships/tags" Target="../tags/tag868.xml"/><Relationship Id="rId10" Type="http://schemas.openxmlformats.org/officeDocument/2006/relationships/tags" Target="../tags/tag821.xml"/><Relationship Id="rId31" Type="http://schemas.openxmlformats.org/officeDocument/2006/relationships/tags" Target="../tags/tag842.xml"/><Relationship Id="rId44" Type="http://schemas.openxmlformats.org/officeDocument/2006/relationships/tags" Target="../tags/tag855.xml"/><Relationship Id="rId52" Type="http://schemas.openxmlformats.org/officeDocument/2006/relationships/tags" Target="../tags/tag863.xml"/><Relationship Id="rId60" Type="http://schemas.openxmlformats.org/officeDocument/2006/relationships/image" Target="../media/image92.svg"/><Relationship Id="rId65" Type="http://schemas.openxmlformats.org/officeDocument/2006/relationships/image" Target="../media/image21.svg"/><Relationship Id="rId4" Type="http://schemas.openxmlformats.org/officeDocument/2006/relationships/tags" Target="../tags/tag815.xml"/><Relationship Id="rId9" Type="http://schemas.openxmlformats.org/officeDocument/2006/relationships/tags" Target="../tags/tag820.xml"/><Relationship Id="rId13" Type="http://schemas.openxmlformats.org/officeDocument/2006/relationships/tags" Target="../tags/tag824.xml"/><Relationship Id="rId18" Type="http://schemas.openxmlformats.org/officeDocument/2006/relationships/tags" Target="../tags/tag829.xml"/><Relationship Id="rId39" Type="http://schemas.openxmlformats.org/officeDocument/2006/relationships/tags" Target="../tags/tag850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tags" Target="../tags/tag881.xml"/><Relationship Id="rId18" Type="http://schemas.openxmlformats.org/officeDocument/2006/relationships/tags" Target="../tags/tag886.xml"/><Relationship Id="rId26" Type="http://schemas.openxmlformats.org/officeDocument/2006/relationships/tags" Target="../tags/tag894.xml"/><Relationship Id="rId39" Type="http://schemas.openxmlformats.org/officeDocument/2006/relationships/image" Target="../media/image55.svg"/><Relationship Id="rId21" Type="http://schemas.openxmlformats.org/officeDocument/2006/relationships/tags" Target="../tags/tag889.xml"/><Relationship Id="rId34" Type="http://schemas.openxmlformats.org/officeDocument/2006/relationships/tags" Target="../tags/tag902.xml"/><Relationship Id="rId7" Type="http://schemas.openxmlformats.org/officeDocument/2006/relationships/tags" Target="../tags/tag875.xml"/><Relationship Id="rId12" Type="http://schemas.openxmlformats.org/officeDocument/2006/relationships/tags" Target="../tags/tag880.xml"/><Relationship Id="rId17" Type="http://schemas.openxmlformats.org/officeDocument/2006/relationships/tags" Target="../tags/tag885.xml"/><Relationship Id="rId25" Type="http://schemas.openxmlformats.org/officeDocument/2006/relationships/tags" Target="../tags/tag893.xml"/><Relationship Id="rId33" Type="http://schemas.openxmlformats.org/officeDocument/2006/relationships/tags" Target="../tags/tag901.xml"/><Relationship Id="rId38" Type="http://schemas.openxmlformats.org/officeDocument/2006/relationships/image" Target="../media/image98.svg"/><Relationship Id="rId2" Type="http://schemas.openxmlformats.org/officeDocument/2006/relationships/tags" Target="../tags/tag870.xml"/><Relationship Id="rId16" Type="http://schemas.openxmlformats.org/officeDocument/2006/relationships/tags" Target="../tags/tag884.xml"/><Relationship Id="rId20" Type="http://schemas.openxmlformats.org/officeDocument/2006/relationships/tags" Target="../tags/tag888.xml"/><Relationship Id="rId29" Type="http://schemas.openxmlformats.org/officeDocument/2006/relationships/tags" Target="../tags/tag897.xml"/><Relationship Id="rId1" Type="http://schemas.openxmlformats.org/officeDocument/2006/relationships/tags" Target="../tags/tag869.xml"/><Relationship Id="rId6" Type="http://schemas.openxmlformats.org/officeDocument/2006/relationships/tags" Target="../tags/tag874.xml"/><Relationship Id="rId11" Type="http://schemas.openxmlformats.org/officeDocument/2006/relationships/tags" Target="../tags/tag879.xml"/><Relationship Id="rId24" Type="http://schemas.openxmlformats.org/officeDocument/2006/relationships/tags" Target="../tags/tag892.xml"/><Relationship Id="rId32" Type="http://schemas.openxmlformats.org/officeDocument/2006/relationships/tags" Target="../tags/tag900.xml"/><Relationship Id="rId37" Type="http://schemas.openxmlformats.org/officeDocument/2006/relationships/image" Target="../media/image97.svg"/><Relationship Id="rId40" Type="http://schemas.openxmlformats.org/officeDocument/2006/relationships/image" Target="../media/image99.svg"/><Relationship Id="rId5" Type="http://schemas.openxmlformats.org/officeDocument/2006/relationships/tags" Target="../tags/tag873.xml"/><Relationship Id="rId15" Type="http://schemas.openxmlformats.org/officeDocument/2006/relationships/tags" Target="../tags/tag883.xml"/><Relationship Id="rId23" Type="http://schemas.openxmlformats.org/officeDocument/2006/relationships/tags" Target="../tags/tag891.xml"/><Relationship Id="rId28" Type="http://schemas.openxmlformats.org/officeDocument/2006/relationships/tags" Target="../tags/tag896.xml"/><Relationship Id="rId36" Type="http://schemas.openxmlformats.org/officeDocument/2006/relationships/slideLayout" Target="../slideLayouts/slideLayout7.xml"/><Relationship Id="rId10" Type="http://schemas.openxmlformats.org/officeDocument/2006/relationships/tags" Target="../tags/tag878.xml"/><Relationship Id="rId19" Type="http://schemas.openxmlformats.org/officeDocument/2006/relationships/tags" Target="../tags/tag887.xml"/><Relationship Id="rId31" Type="http://schemas.openxmlformats.org/officeDocument/2006/relationships/tags" Target="../tags/tag899.xml"/><Relationship Id="rId4" Type="http://schemas.openxmlformats.org/officeDocument/2006/relationships/tags" Target="../tags/tag872.xml"/><Relationship Id="rId9" Type="http://schemas.openxmlformats.org/officeDocument/2006/relationships/tags" Target="../tags/tag877.xml"/><Relationship Id="rId14" Type="http://schemas.openxmlformats.org/officeDocument/2006/relationships/tags" Target="../tags/tag882.xml"/><Relationship Id="rId22" Type="http://schemas.openxmlformats.org/officeDocument/2006/relationships/tags" Target="../tags/tag890.xml"/><Relationship Id="rId27" Type="http://schemas.openxmlformats.org/officeDocument/2006/relationships/tags" Target="../tags/tag895.xml"/><Relationship Id="rId30" Type="http://schemas.openxmlformats.org/officeDocument/2006/relationships/tags" Target="../tags/tag898.xml"/><Relationship Id="rId35" Type="http://schemas.openxmlformats.org/officeDocument/2006/relationships/tags" Target="../tags/tag903.xml"/><Relationship Id="rId8" Type="http://schemas.openxmlformats.org/officeDocument/2006/relationships/tags" Target="../tags/tag876.xml"/><Relationship Id="rId3" Type="http://schemas.openxmlformats.org/officeDocument/2006/relationships/tags" Target="../tags/tag871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916.xml"/><Relationship Id="rId18" Type="http://schemas.openxmlformats.org/officeDocument/2006/relationships/tags" Target="../tags/tag921.xml"/><Relationship Id="rId26" Type="http://schemas.openxmlformats.org/officeDocument/2006/relationships/tags" Target="../tags/tag929.xml"/><Relationship Id="rId21" Type="http://schemas.openxmlformats.org/officeDocument/2006/relationships/tags" Target="../tags/tag924.xml"/><Relationship Id="rId34" Type="http://schemas.openxmlformats.org/officeDocument/2006/relationships/image" Target="../media/image101.svg"/><Relationship Id="rId7" Type="http://schemas.openxmlformats.org/officeDocument/2006/relationships/tags" Target="../tags/tag910.xml"/><Relationship Id="rId12" Type="http://schemas.openxmlformats.org/officeDocument/2006/relationships/tags" Target="../tags/tag915.xml"/><Relationship Id="rId17" Type="http://schemas.openxmlformats.org/officeDocument/2006/relationships/tags" Target="../tags/tag920.xml"/><Relationship Id="rId25" Type="http://schemas.openxmlformats.org/officeDocument/2006/relationships/tags" Target="../tags/tag928.xml"/><Relationship Id="rId33" Type="http://schemas.openxmlformats.org/officeDocument/2006/relationships/image" Target="../media/image100.svg"/><Relationship Id="rId38" Type="http://schemas.openxmlformats.org/officeDocument/2006/relationships/image" Target="../media/image103.svg"/><Relationship Id="rId2" Type="http://schemas.openxmlformats.org/officeDocument/2006/relationships/tags" Target="../tags/tag905.xml"/><Relationship Id="rId16" Type="http://schemas.openxmlformats.org/officeDocument/2006/relationships/tags" Target="../tags/tag919.xml"/><Relationship Id="rId20" Type="http://schemas.openxmlformats.org/officeDocument/2006/relationships/tags" Target="../tags/tag923.xml"/><Relationship Id="rId29" Type="http://schemas.openxmlformats.org/officeDocument/2006/relationships/tags" Target="../tags/tag932.xml"/><Relationship Id="rId1" Type="http://schemas.openxmlformats.org/officeDocument/2006/relationships/tags" Target="../tags/tag904.xml"/><Relationship Id="rId6" Type="http://schemas.openxmlformats.org/officeDocument/2006/relationships/tags" Target="../tags/tag909.xml"/><Relationship Id="rId11" Type="http://schemas.openxmlformats.org/officeDocument/2006/relationships/tags" Target="../tags/tag914.xml"/><Relationship Id="rId24" Type="http://schemas.openxmlformats.org/officeDocument/2006/relationships/tags" Target="../tags/tag927.xml"/><Relationship Id="rId32" Type="http://schemas.openxmlformats.org/officeDocument/2006/relationships/slideLayout" Target="../slideLayouts/slideLayout7.xml"/><Relationship Id="rId37" Type="http://schemas.openxmlformats.org/officeDocument/2006/relationships/image" Target="../media/image62.svg"/><Relationship Id="rId5" Type="http://schemas.openxmlformats.org/officeDocument/2006/relationships/tags" Target="../tags/tag908.xml"/><Relationship Id="rId15" Type="http://schemas.openxmlformats.org/officeDocument/2006/relationships/tags" Target="../tags/tag918.xml"/><Relationship Id="rId23" Type="http://schemas.openxmlformats.org/officeDocument/2006/relationships/tags" Target="../tags/tag926.xml"/><Relationship Id="rId28" Type="http://schemas.openxmlformats.org/officeDocument/2006/relationships/tags" Target="../tags/tag931.xml"/><Relationship Id="rId36" Type="http://schemas.openxmlformats.org/officeDocument/2006/relationships/image" Target="../media/image102.svg"/><Relationship Id="rId10" Type="http://schemas.openxmlformats.org/officeDocument/2006/relationships/tags" Target="../tags/tag913.xml"/><Relationship Id="rId19" Type="http://schemas.openxmlformats.org/officeDocument/2006/relationships/tags" Target="../tags/tag922.xml"/><Relationship Id="rId31" Type="http://schemas.openxmlformats.org/officeDocument/2006/relationships/tags" Target="../tags/tag934.xml"/><Relationship Id="rId4" Type="http://schemas.openxmlformats.org/officeDocument/2006/relationships/tags" Target="../tags/tag907.xml"/><Relationship Id="rId9" Type="http://schemas.openxmlformats.org/officeDocument/2006/relationships/tags" Target="../tags/tag912.xml"/><Relationship Id="rId14" Type="http://schemas.openxmlformats.org/officeDocument/2006/relationships/tags" Target="../tags/tag917.xml"/><Relationship Id="rId22" Type="http://schemas.openxmlformats.org/officeDocument/2006/relationships/tags" Target="../tags/tag925.xml"/><Relationship Id="rId27" Type="http://schemas.openxmlformats.org/officeDocument/2006/relationships/tags" Target="../tags/tag930.xml"/><Relationship Id="rId30" Type="http://schemas.openxmlformats.org/officeDocument/2006/relationships/tags" Target="../tags/tag933.xml"/><Relationship Id="rId35" Type="http://schemas.openxmlformats.org/officeDocument/2006/relationships/image" Target="../media/image6.svg"/><Relationship Id="rId8" Type="http://schemas.openxmlformats.org/officeDocument/2006/relationships/tags" Target="../tags/tag911.xml"/><Relationship Id="rId3" Type="http://schemas.openxmlformats.org/officeDocument/2006/relationships/tags" Target="../tags/tag90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942.xml"/><Relationship Id="rId3" Type="http://schemas.openxmlformats.org/officeDocument/2006/relationships/tags" Target="../tags/tag937.xml"/><Relationship Id="rId7" Type="http://schemas.openxmlformats.org/officeDocument/2006/relationships/tags" Target="../tags/tag941.xml"/><Relationship Id="rId2" Type="http://schemas.openxmlformats.org/officeDocument/2006/relationships/tags" Target="../tags/tag936.xml"/><Relationship Id="rId1" Type="http://schemas.openxmlformats.org/officeDocument/2006/relationships/tags" Target="../tags/tag935.xml"/><Relationship Id="rId6" Type="http://schemas.openxmlformats.org/officeDocument/2006/relationships/tags" Target="../tags/tag940.xml"/><Relationship Id="rId5" Type="http://schemas.openxmlformats.org/officeDocument/2006/relationships/tags" Target="../tags/tag939.xml"/><Relationship Id="rId4" Type="http://schemas.openxmlformats.org/officeDocument/2006/relationships/tags" Target="../tags/tag938.xml"/><Relationship Id="rId9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tags" Target="../tags/tag955.xml"/><Relationship Id="rId18" Type="http://schemas.openxmlformats.org/officeDocument/2006/relationships/tags" Target="../tags/tag960.xml"/><Relationship Id="rId26" Type="http://schemas.openxmlformats.org/officeDocument/2006/relationships/tags" Target="../tags/tag968.xml"/><Relationship Id="rId39" Type="http://schemas.openxmlformats.org/officeDocument/2006/relationships/image" Target="../media/image108.png"/><Relationship Id="rId21" Type="http://schemas.openxmlformats.org/officeDocument/2006/relationships/tags" Target="../tags/tag963.xml"/><Relationship Id="rId34" Type="http://schemas.openxmlformats.org/officeDocument/2006/relationships/image" Target="../media/image105.svg"/><Relationship Id="rId7" Type="http://schemas.openxmlformats.org/officeDocument/2006/relationships/tags" Target="../tags/tag949.xml"/><Relationship Id="rId12" Type="http://schemas.openxmlformats.org/officeDocument/2006/relationships/tags" Target="../tags/tag954.xml"/><Relationship Id="rId17" Type="http://schemas.openxmlformats.org/officeDocument/2006/relationships/tags" Target="../tags/tag959.xml"/><Relationship Id="rId25" Type="http://schemas.openxmlformats.org/officeDocument/2006/relationships/tags" Target="../tags/tag967.xml"/><Relationship Id="rId33" Type="http://schemas.openxmlformats.org/officeDocument/2006/relationships/image" Target="../media/image104.svg"/><Relationship Id="rId38" Type="http://schemas.openxmlformats.org/officeDocument/2006/relationships/image" Target="../media/image15.svg"/><Relationship Id="rId2" Type="http://schemas.openxmlformats.org/officeDocument/2006/relationships/tags" Target="../tags/tag944.xml"/><Relationship Id="rId16" Type="http://schemas.openxmlformats.org/officeDocument/2006/relationships/tags" Target="../tags/tag958.xml"/><Relationship Id="rId20" Type="http://schemas.openxmlformats.org/officeDocument/2006/relationships/tags" Target="../tags/tag962.xml"/><Relationship Id="rId29" Type="http://schemas.openxmlformats.org/officeDocument/2006/relationships/tags" Target="../tags/tag971.xml"/><Relationship Id="rId1" Type="http://schemas.openxmlformats.org/officeDocument/2006/relationships/tags" Target="../tags/tag943.xml"/><Relationship Id="rId6" Type="http://schemas.openxmlformats.org/officeDocument/2006/relationships/tags" Target="../tags/tag948.xml"/><Relationship Id="rId11" Type="http://schemas.openxmlformats.org/officeDocument/2006/relationships/tags" Target="../tags/tag953.xml"/><Relationship Id="rId24" Type="http://schemas.openxmlformats.org/officeDocument/2006/relationships/tags" Target="../tags/tag966.xml"/><Relationship Id="rId32" Type="http://schemas.openxmlformats.org/officeDocument/2006/relationships/slideLayout" Target="../slideLayouts/slideLayout7.xml"/><Relationship Id="rId37" Type="http://schemas.openxmlformats.org/officeDocument/2006/relationships/image" Target="../media/image107.svg"/><Relationship Id="rId40" Type="http://schemas.openxmlformats.org/officeDocument/2006/relationships/image" Target="../media/image109.png"/><Relationship Id="rId5" Type="http://schemas.openxmlformats.org/officeDocument/2006/relationships/tags" Target="../tags/tag947.xml"/><Relationship Id="rId15" Type="http://schemas.openxmlformats.org/officeDocument/2006/relationships/tags" Target="../tags/tag957.xml"/><Relationship Id="rId23" Type="http://schemas.openxmlformats.org/officeDocument/2006/relationships/tags" Target="../tags/tag965.xml"/><Relationship Id="rId28" Type="http://schemas.openxmlformats.org/officeDocument/2006/relationships/tags" Target="../tags/tag970.xml"/><Relationship Id="rId36" Type="http://schemas.openxmlformats.org/officeDocument/2006/relationships/image" Target="../media/image106.svg"/><Relationship Id="rId10" Type="http://schemas.openxmlformats.org/officeDocument/2006/relationships/tags" Target="../tags/tag952.xml"/><Relationship Id="rId19" Type="http://schemas.openxmlformats.org/officeDocument/2006/relationships/tags" Target="../tags/tag961.xml"/><Relationship Id="rId31" Type="http://schemas.openxmlformats.org/officeDocument/2006/relationships/tags" Target="../tags/tag973.xml"/><Relationship Id="rId4" Type="http://schemas.openxmlformats.org/officeDocument/2006/relationships/tags" Target="../tags/tag946.xml"/><Relationship Id="rId9" Type="http://schemas.openxmlformats.org/officeDocument/2006/relationships/tags" Target="../tags/tag951.xml"/><Relationship Id="rId14" Type="http://schemas.openxmlformats.org/officeDocument/2006/relationships/tags" Target="../tags/tag956.xml"/><Relationship Id="rId22" Type="http://schemas.openxmlformats.org/officeDocument/2006/relationships/tags" Target="../tags/tag964.xml"/><Relationship Id="rId27" Type="http://schemas.openxmlformats.org/officeDocument/2006/relationships/tags" Target="../tags/tag969.xml"/><Relationship Id="rId30" Type="http://schemas.openxmlformats.org/officeDocument/2006/relationships/tags" Target="../tags/tag972.xml"/><Relationship Id="rId35" Type="http://schemas.openxmlformats.org/officeDocument/2006/relationships/image" Target="../media/image14.svg"/><Relationship Id="rId8" Type="http://schemas.openxmlformats.org/officeDocument/2006/relationships/tags" Target="../tags/tag950.xml"/><Relationship Id="rId3" Type="http://schemas.openxmlformats.org/officeDocument/2006/relationships/tags" Target="../tags/tag945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tags" Target="../tags/tag986.xml"/><Relationship Id="rId18" Type="http://schemas.openxmlformats.org/officeDocument/2006/relationships/tags" Target="../tags/tag991.xml"/><Relationship Id="rId26" Type="http://schemas.openxmlformats.org/officeDocument/2006/relationships/tags" Target="../tags/tag999.xml"/><Relationship Id="rId39" Type="http://schemas.openxmlformats.org/officeDocument/2006/relationships/tags" Target="../tags/tag1012.xml"/><Relationship Id="rId21" Type="http://schemas.openxmlformats.org/officeDocument/2006/relationships/tags" Target="../tags/tag994.xml"/><Relationship Id="rId34" Type="http://schemas.openxmlformats.org/officeDocument/2006/relationships/tags" Target="../tags/tag1007.xml"/><Relationship Id="rId42" Type="http://schemas.openxmlformats.org/officeDocument/2006/relationships/tags" Target="../tags/tag1015.xml"/><Relationship Id="rId47" Type="http://schemas.openxmlformats.org/officeDocument/2006/relationships/tags" Target="../tags/tag1020.xml"/><Relationship Id="rId50" Type="http://schemas.openxmlformats.org/officeDocument/2006/relationships/tags" Target="../tags/tag1023.xml"/><Relationship Id="rId55" Type="http://schemas.openxmlformats.org/officeDocument/2006/relationships/image" Target="../media/image45.svg"/><Relationship Id="rId7" Type="http://schemas.openxmlformats.org/officeDocument/2006/relationships/tags" Target="../tags/tag980.xml"/><Relationship Id="rId2" Type="http://schemas.openxmlformats.org/officeDocument/2006/relationships/tags" Target="../tags/tag975.xml"/><Relationship Id="rId16" Type="http://schemas.openxmlformats.org/officeDocument/2006/relationships/tags" Target="../tags/tag989.xml"/><Relationship Id="rId29" Type="http://schemas.openxmlformats.org/officeDocument/2006/relationships/tags" Target="../tags/tag1002.xml"/><Relationship Id="rId11" Type="http://schemas.openxmlformats.org/officeDocument/2006/relationships/tags" Target="../tags/tag984.xml"/><Relationship Id="rId24" Type="http://schemas.openxmlformats.org/officeDocument/2006/relationships/tags" Target="../tags/tag997.xml"/><Relationship Id="rId32" Type="http://schemas.openxmlformats.org/officeDocument/2006/relationships/tags" Target="../tags/tag1005.xml"/><Relationship Id="rId37" Type="http://schemas.openxmlformats.org/officeDocument/2006/relationships/tags" Target="../tags/tag1010.xml"/><Relationship Id="rId40" Type="http://schemas.openxmlformats.org/officeDocument/2006/relationships/tags" Target="../tags/tag1013.xml"/><Relationship Id="rId45" Type="http://schemas.openxmlformats.org/officeDocument/2006/relationships/tags" Target="../tags/tag1018.xml"/><Relationship Id="rId53" Type="http://schemas.openxmlformats.org/officeDocument/2006/relationships/image" Target="../media/image111.svg"/><Relationship Id="rId58" Type="http://schemas.openxmlformats.org/officeDocument/2006/relationships/image" Target="../media/image94.svg"/><Relationship Id="rId5" Type="http://schemas.openxmlformats.org/officeDocument/2006/relationships/tags" Target="../tags/tag978.xml"/><Relationship Id="rId61" Type="http://schemas.openxmlformats.org/officeDocument/2006/relationships/image" Target="../media/image20.svg"/><Relationship Id="rId19" Type="http://schemas.openxmlformats.org/officeDocument/2006/relationships/tags" Target="../tags/tag992.xml"/><Relationship Id="rId14" Type="http://schemas.openxmlformats.org/officeDocument/2006/relationships/tags" Target="../tags/tag987.xml"/><Relationship Id="rId22" Type="http://schemas.openxmlformats.org/officeDocument/2006/relationships/tags" Target="../tags/tag995.xml"/><Relationship Id="rId27" Type="http://schemas.openxmlformats.org/officeDocument/2006/relationships/tags" Target="../tags/tag1000.xml"/><Relationship Id="rId30" Type="http://schemas.openxmlformats.org/officeDocument/2006/relationships/tags" Target="../tags/tag1003.xml"/><Relationship Id="rId35" Type="http://schemas.openxmlformats.org/officeDocument/2006/relationships/tags" Target="../tags/tag1008.xml"/><Relationship Id="rId43" Type="http://schemas.openxmlformats.org/officeDocument/2006/relationships/tags" Target="../tags/tag1016.xml"/><Relationship Id="rId48" Type="http://schemas.openxmlformats.org/officeDocument/2006/relationships/tags" Target="../tags/tag1021.xml"/><Relationship Id="rId56" Type="http://schemas.openxmlformats.org/officeDocument/2006/relationships/image" Target="../media/image60.svg"/><Relationship Id="rId8" Type="http://schemas.openxmlformats.org/officeDocument/2006/relationships/tags" Target="../tags/tag981.xml"/><Relationship Id="rId51" Type="http://schemas.openxmlformats.org/officeDocument/2006/relationships/slideLayout" Target="../slideLayouts/slideLayout7.xml"/><Relationship Id="rId3" Type="http://schemas.openxmlformats.org/officeDocument/2006/relationships/tags" Target="../tags/tag976.xml"/><Relationship Id="rId12" Type="http://schemas.openxmlformats.org/officeDocument/2006/relationships/tags" Target="../tags/tag985.xml"/><Relationship Id="rId17" Type="http://schemas.openxmlformats.org/officeDocument/2006/relationships/tags" Target="../tags/tag990.xml"/><Relationship Id="rId25" Type="http://schemas.openxmlformats.org/officeDocument/2006/relationships/tags" Target="../tags/tag998.xml"/><Relationship Id="rId33" Type="http://schemas.openxmlformats.org/officeDocument/2006/relationships/tags" Target="../tags/tag1006.xml"/><Relationship Id="rId38" Type="http://schemas.openxmlformats.org/officeDocument/2006/relationships/tags" Target="../tags/tag1011.xml"/><Relationship Id="rId46" Type="http://schemas.openxmlformats.org/officeDocument/2006/relationships/tags" Target="../tags/tag1019.xml"/><Relationship Id="rId59" Type="http://schemas.openxmlformats.org/officeDocument/2006/relationships/image" Target="../media/image113.svg"/><Relationship Id="rId20" Type="http://schemas.openxmlformats.org/officeDocument/2006/relationships/tags" Target="../tags/tag993.xml"/><Relationship Id="rId41" Type="http://schemas.openxmlformats.org/officeDocument/2006/relationships/tags" Target="../tags/tag1014.xml"/><Relationship Id="rId54" Type="http://schemas.openxmlformats.org/officeDocument/2006/relationships/image" Target="../media/image112.svg"/><Relationship Id="rId1" Type="http://schemas.openxmlformats.org/officeDocument/2006/relationships/tags" Target="../tags/tag974.xml"/><Relationship Id="rId6" Type="http://schemas.openxmlformats.org/officeDocument/2006/relationships/tags" Target="../tags/tag979.xml"/><Relationship Id="rId15" Type="http://schemas.openxmlformats.org/officeDocument/2006/relationships/tags" Target="../tags/tag988.xml"/><Relationship Id="rId23" Type="http://schemas.openxmlformats.org/officeDocument/2006/relationships/tags" Target="../tags/tag996.xml"/><Relationship Id="rId28" Type="http://schemas.openxmlformats.org/officeDocument/2006/relationships/tags" Target="../tags/tag1001.xml"/><Relationship Id="rId36" Type="http://schemas.openxmlformats.org/officeDocument/2006/relationships/tags" Target="../tags/tag1009.xml"/><Relationship Id="rId49" Type="http://schemas.openxmlformats.org/officeDocument/2006/relationships/tags" Target="../tags/tag1022.xml"/><Relationship Id="rId57" Type="http://schemas.openxmlformats.org/officeDocument/2006/relationships/image" Target="../media/image11.svg"/><Relationship Id="rId10" Type="http://schemas.openxmlformats.org/officeDocument/2006/relationships/tags" Target="../tags/tag983.xml"/><Relationship Id="rId31" Type="http://schemas.openxmlformats.org/officeDocument/2006/relationships/tags" Target="../tags/tag1004.xml"/><Relationship Id="rId44" Type="http://schemas.openxmlformats.org/officeDocument/2006/relationships/tags" Target="../tags/tag1017.xml"/><Relationship Id="rId52" Type="http://schemas.openxmlformats.org/officeDocument/2006/relationships/image" Target="../media/image110.svg"/><Relationship Id="rId60" Type="http://schemas.openxmlformats.org/officeDocument/2006/relationships/image" Target="../media/image114.svg"/><Relationship Id="rId4" Type="http://schemas.openxmlformats.org/officeDocument/2006/relationships/tags" Target="../tags/tag977.xml"/><Relationship Id="rId9" Type="http://schemas.openxmlformats.org/officeDocument/2006/relationships/tags" Target="../tags/tag98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1031.xml"/><Relationship Id="rId13" Type="http://schemas.openxmlformats.org/officeDocument/2006/relationships/tags" Target="../tags/tag1036.xml"/><Relationship Id="rId18" Type="http://schemas.openxmlformats.org/officeDocument/2006/relationships/tags" Target="../tags/tag1041.xml"/><Relationship Id="rId26" Type="http://schemas.openxmlformats.org/officeDocument/2006/relationships/image" Target="../media/image115.svg"/><Relationship Id="rId3" Type="http://schemas.openxmlformats.org/officeDocument/2006/relationships/tags" Target="../tags/tag1026.xml"/><Relationship Id="rId21" Type="http://schemas.openxmlformats.org/officeDocument/2006/relationships/tags" Target="../tags/tag1044.xml"/><Relationship Id="rId7" Type="http://schemas.openxmlformats.org/officeDocument/2006/relationships/tags" Target="../tags/tag1030.xml"/><Relationship Id="rId12" Type="http://schemas.openxmlformats.org/officeDocument/2006/relationships/tags" Target="../tags/tag1035.xml"/><Relationship Id="rId17" Type="http://schemas.openxmlformats.org/officeDocument/2006/relationships/tags" Target="../tags/tag1040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1025.xml"/><Relationship Id="rId16" Type="http://schemas.openxmlformats.org/officeDocument/2006/relationships/tags" Target="../tags/tag1039.xml"/><Relationship Id="rId20" Type="http://schemas.openxmlformats.org/officeDocument/2006/relationships/tags" Target="../tags/tag1043.xml"/><Relationship Id="rId29" Type="http://schemas.openxmlformats.org/officeDocument/2006/relationships/image" Target="../media/image118.svg"/><Relationship Id="rId1" Type="http://schemas.openxmlformats.org/officeDocument/2006/relationships/tags" Target="../tags/tag1024.xml"/><Relationship Id="rId6" Type="http://schemas.openxmlformats.org/officeDocument/2006/relationships/tags" Target="../tags/tag1029.xml"/><Relationship Id="rId11" Type="http://schemas.openxmlformats.org/officeDocument/2006/relationships/tags" Target="../tags/tag1034.xml"/><Relationship Id="rId24" Type="http://schemas.openxmlformats.org/officeDocument/2006/relationships/tags" Target="../tags/tag1047.xml"/><Relationship Id="rId5" Type="http://schemas.openxmlformats.org/officeDocument/2006/relationships/tags" Target="../tags/tag1028.xml"/><Relationship Id="rId15" Type="http://schemas.openxmlformats.org/officeDocument/2006/relationships/tags" Target="../tags/tag1038.xml"/><Relationship Id="rId23" Type="http://schemas.openxmlformats.org/officeDocument/2006/relationships/tags" Target="../tags/tag1046.xml"/><Relationship Id="rId28" Type="http://schemas.openxmlformats.org/officeDocument/2006/relationships/image" Target="../media/image117.svg"/><Relationship Id="rId10" Type="http://schemas.openxmlformats.org/officeDocument/2006/relationships/tags" Target="../tags/tag1033.xml"/><Relationship Id="rId19" Type="http://schemas.openxmlformats.org/officeDocument/2006/relationships/tags" Target="../tags/tag1042.xml"/><Relationship Id="rId31" Type="http://schemas.openxmlformats.org/officeDocument/2006/relationships/image" Target="../media/image120.png"/><Relationship Id="rId4" Type="http://schemas.openxmlformats.org/officeDocument/2006/relationships/tags" Target="../tags/tag1027.xml"/><Relationship Id="rId9" Type="http://schemas.openxmlformats.org/officeDocument/2006/relationships/tags" Target="../tags/tag1032.xml"/><Relationship Id="rId14" Type="http://schemas.openxmlformats.org/officeDocument/2006/relationships/tags" Target="../tags/tag1037.xml"/><Relationship Id="rId22" Type="http://schemas.openxmlformats.org/officeDocument/2006/relationships/tags" Target="../tags/tag1045.xml"/><Relationship Id="rId27" Type="http://schemas.openxmlformats.org/officeDocument/2006/relationships/image" Target="../media/image116.svg"/><Relationship Id="rId30" Type="http://schemas.openxmlformats.org/officeDocument/2006/relationships/image" Target="../media/image119.sv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tags" Target="../tags/tag1060.xml"/><Relationship Id="rId18" Type="http://schemas.openxmlformats.org/officeDocument/2006/relationships/tags" Target="../tags/tag1065.xml"/><Relationship Id="rId26" Type="http://schemas.openxmlformats.org/officeDocument/2006/relationships/tags" Target="../tags/tag1073.xml"/><Relationship Id="rId39" Type="http://schemas.openxmlformats.org/officeDocument/2006/relationships/tags" Target="../tags/tag1086.xml"/><Relationship Id="rId21" Type="http://schemas.openxmlformats.org/officeDocument/2006/relationships/tags" Target="../tags/tag1068.xml"/><Relationship Id="rId34" Type="http://schemas.openxmlformats.org/officeDocument/2006/relationships/tags" Target="../tags/tag1081.xml"/><Relationship Id="rId42" Type="http://schemas.openxmlformats.org/officeDocument/2006/relationships/tags" Target="../tags/tag1089.xml"/><Relationship Id="rId47" Type="http://schemas.openxmlformats.org/officeDocument/2006/relationships/tags" Target="../tags/tag1094.xml"/><Relationship Id="rId50" Type="http://schemas.openxmlformats.org/officeDocument/2006/relationships/tags" Target="../tags/tag1097.xml"/><Relationship Id="rId55" Type="http://schemas.openxmlformats.org/officeDocument/2006/relationships/image" Target="../media/image86.svg"/><Relationship Id="rId7" Type="http://schemas.openxmlformats.org/officeDocument/2006/relationships/tags" Target="../tags/tag1054.xml"/><Relationship Id="rId2" Type="http://schemas.openxmlformats.org/officeDocument/2006/relationships/tags" Target="../tags/tag1049.xml"/><Relationship Id="rId16" Type="http://schemas.openxmlformats.org/officeDocument/2006/relationships/tags" Target="../tags/tag1063.xml"/><Relationship Id="rId29" Type="http://schemas.openxmlformats.org/officeDocument/2006/relationships/tags" Target="../tags/tag1076.xml"/><Relationship Id="rId11" Type="http://schemas.openxmlformats.org/officeDocument/2006/relationships/tags" Target="../tags/tag1058.xml"/><Relationship Id="rId24" Type="http://schemas.openxmlformats.org/officeDocument/2006/relationships/tags" Target="../tags/tag1071.xml"/><Relationship Id="rId32" Type="http://schemas.openxmlformats.org/officeDocument/2006/relationships/tags" Target="../tags/tag1079.xml"/><Relationship Id="rId37" Type="http://schemas.openxmlformats.org/officeDocument/2006/relationships/tags" Target="../tags/tag1084.xml"/><Relationship Id="rId40" Type="http://schemas.openxmlformats.org/officeDocument/2006/relationships/tags" Target="../tags/tag1087.xml"/><Relationship Id="rId45" Type="http://schemas.openxmlformats.org/officeDocument/2006/relationships/tags" Target="../tags/tag1092.xml"/><Relationship Id="rId53" Type="http://schemas.openxmlformats.org/officeDocument/2006/relationships/slideLayout" Target="../slideLayouts/slideLayout7.xml"/><Relationship Id="rId58" Type="http://schemas.openxmlformats.org/officeDocument/2006/relationships/image" Target="../media/image45.svg"/><Relationship Id="rId5" Type="http://schemas.openxmlformats.org/officeDocument/2006/relationships/tags" Target="../tags/tag1052.xml"/><Relationship Id="rId19" Type="http://schemas.openxmlformats.org/officeDocument/2006/relationships/tags" Target="../tags/tag1066.xml"/><Relationship Id="rId4" Type="http://schemas.openxmlformats.org/officeDocument/2006/relationships/tags" Target="../tags/tag1051.xml"/><Relationship Id="rId9" Type="http://schemas.openxmlformats.org/officeDocument/2006/relationships/tags" Target="../tags/tag1056.xml"/><Relationship Id="rId14" Type="http://schemas.openxmlformats.org/officeDocument/2006/relationships/tags" Target="../tags/tag1061.xml"/><Relationship Id="rId22" Type="http://schemas.openxmlformats.org/officeDocument/2006/relationships/tags" Target="../tags/tag1069.xml"/><Relationship Id="rId27" Type="http://schemas.openxmlformats.org/officeDocument/2006/relationships/tags" Target="../tags/tag1074.xml"/><Relationship Id="rId30" Type="http://schemas.openxmlformats.org/officeDocument/2006/relationships/tags" Target="../tags/tag1077.xml"/><Relationship Id="rId35" Type="http://schemas.openxmlformats.org/officeDocument/2006/relationships/tags" Target="../tags/tag1082.xml"/><Relationship Id="rId43" Type="http://schemas.openxmlformats.org/officeDocument/2006/relationships/tags" Target="../tags/tag1090.xml"/><Relationship Id="rId48" Type="http://schemas.openxmlformats.org/officeDocument/2006/relationships/tags" Target="../tags/tag1095.xml"/><Relationship Id="rId56" Type="http://schemas.openxmlformats.org/officeDocument/2006/relationships/image" Target="../media/image43.svg"/><Relationship Id="rId8" Type="http://schemas.openxmlformats.org/officeDocument/2006/relationships/tags" Target="../tags/tag1055.xml"/><Relationship Id="rId51" Type="http://schemas.openxmlformats.org/officeDocument/2006/relationships/tags" Target="../tags/tag1098.xml"/><Relationship Id="rId3" Type="http://schemas.openxmlformats.org/officeDocument/2006/relationships/tags" Target="../tags/tag1050.xml"/><Relationship Id="rId12" Type="http://schemas.openxmlformats.org/officeDocument/2006/relationships/tags" Target="../tags/tag1059.xml"/><Relationship Id="rId17" Type="http://schemas.openxmlformats.org/officeDocument/2006/relationships/tags" Target="../tags/tag1064.xml"/><Relationship Id="rId25" Type="http://schemas.openxmlformats.org/officeDocument/2006/relationships/tags" Target="../tags/tag1072.xml"/><Relationship Id="rId33" Type="http://schemas.openxmlformats.org/officeDocument/2006/relationships/tags" Target="../tags/tag1080.xml"/><Relationship Id="rId38" Type="http://schemas.openxmlformats.org/officeDocument/2006/relationships/tags" Target="../tags/tag1085.xml"/><Relationship Id="rId46" Type="http://schemas.openxmlformats.org/officeDocument/2006/relationships/tags" Target="../tags/tag1093.xml"/><Relationship Id="rId20" Type="http://schemas.openxmlformats.org/officeDocument/2006/relationships/tags" Target="../tags/tag1067.xml"/><Relationship Id="rId41" Type="http://schemas.openxmlformats.org/officeDocument/2006/relationships/tags" Target="../tags/tag1088.xml"/><Relationship Id="rId54" Type="http://schemas.openxmlformats.org/officeDocument/2006/relationships/image" Target="../media/image58.svg"/><Relationship Id="rId1" Type="http://schemas.openxmlformats.org/officeDocument/2006/relationships/tags" Target="../tags/tag1048.xml"/><Relationship Id="rId6" Type="http://schemas.openxmlformats.org/officeDocument/2006/relationships/tags" Target="../tags/tag1053.xml"/><Relationship Id="rId15" Type="http://schemas.openxmlformats.org/officeDocument/2006/relationships/tags" Target="../tags/tag1062.xml"/><Relationship Id="rId23" Type="http://schemas.openxmlformats.org/officeDocument/2006/relationships/tags" Target="../tags/tag1070.xml"/><Relationship Id="rId28" Type="http://schemas.openxmlformats.org/officeDocument/2006/relationships/tags" Target="../tags/tag1075.xml"/><Relationship Id="rId36" Type="http://schemas.openxmlformats.org/officeDocument/2006/relationships/tags" Target="../tags/tag1083.xml"/><Relationship Id="rId49" Type="http://schemas.openxmlformats.org/officeDocument/2006/relationships/tags" Target="../tags/tag1096.xml"/><Relationship Id="rId57" Type="http://schemas.openxmlformats.org/officeDocument/2006/relationships/image" Target="../media/image121.svg"/><Relationship Id="rId10" Type="http://schemas.openxmlformats.org/officeDocument/2006/relationships/tags" Target="../tags/tag1057.xml"/><Relationship Id="rId31" Type="http://schemas.openxmlformats.org/officeDocument/2006/relationships/tags" Target="../tags/tag1078.xml"/><Relationship Id="rId44" Type="http://schemas.openxmlformats.org/officeDocument/2006/relationships/tags" Target="../tags/tag1091.xml"/><Relationship Id="rId52" Type="http://schemas.openxmlformats.org/officeDocument/2006/relationships/tags" Target="../tags/tag1099.xml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tags" Target="../tags/tag1112.xml"/><Relationship Id="rId18" Type="http://schemas.openxmlformats.org/officeDocument/2006/relationships/tags" Target="../tags/tag1117.xml"/><Relationship Id="rId26" Type="http://schemas.openxmlformats.org/officeDocument/2006/relationships/tags" Target="../tags/tag1125.xml"/><Relationship Id="rId39" Type="http://schemas.openxmlformats.org/officeDocument/2006/relationships/slideLayout" Target="../slideLayouts/slideLayout7.xml"/><Relationship Id="rId21" Type="http://schemas.openxmlformats.org/officeDocument/2006/relationships/tags" Target="../tags/tag1120.xml"/><Relationship Id="rId34" Type="http://schemas.openxmlformats.org/officeDocument/2006/relationships/tags" Target="../tags/tag1133.xml"/><Relationship Id="rId7" Type="http://schemas.openxmlformats.org/officeDocument/2006/relationships/tags" Target="../tags/tag1106.xml"/><Relationship Id="rId12" Type="http://schemas.openxmlformats.org/officeDocument/2006/relationships/tags" Target="../tags/tag1111.xml"/><Relationship Id="rId17" Type="http://schemas.openxmlformats.org/officeDocument/2006/relationships/tags" Target="../tags/tag1116.xml"/><Relationship Id="rId25" Type="http://schemas.openxmlformats.org/officeDocument/2006/relationships/tags" Target="../tags/tag1124.xml"/><Relationship Id="rId33" Type="http://schemas.openxmlformats.org/officeDocument/2006/relationships/tags" Target="../tags/tag1132.xml"/><Relationship Id="rId38" Type="http://schemas.openxmlformats.org/officeDocument/2006/relationships/tags" Target="../tags/tag1137.xml"/><Relationship Id="rId2" Type="http://schemas.openxmlformats.org/officeDocument/2006/relationships/tags" Target="../tags/tag1101.xml"/><Relationship Id="rId16" Type="http://schemas.openxmlformats.org/officeDocument/2006/relationships/tags" Target="../tags/tag1115.xml"/><Relationship Id="rId20" Type="http://schemas.openxmlformats.org/officeDocument/2006/relationships/tags" Target="../tags/tag1119.xml"/><Relationship Id="rId29" Type="http://schemas.openxmlformats.org/officeDocument/2006/relationships/tags" Target="../tags/tag1128.xml"/><Relationship Id="rId1" Type="http://schemas.openxmlformats.org/officeDocument/2006/relationships/tags" Target="../tags/tag1100.xml"/><Relationship Id="rId6" Type="http://schemas.openxmlformats.org/officeDocument/2006/relationships/tags" Target="../tags/tag1105.xml"/><Relationship Id="rId11" Type="http://schemas.openxmlformats.org/officeDocument/2006/relationships/tags" Target="../tags/tag1110.xml"/><Relationship Id="rId24" Type="http://schemas.openxmlformats.org/officeDocument/2006/relationships/tags" Target="../tags/tag1123.xml"/><Relationship Id="rId32" Type="http://schemas.openxmlformats.org/officeDocument/2006/relationships/tags" Target="../tags/tag1131.xml"/><Relationship Id="rId37" Type="http://schemas.openxmlformats.org/officeDocument/2006/relationships/tags" Target="../tags/tag1136.xml"/><Relationship Id="rId5" Type="http://schemas.openxmlformats.org/officeDocument/2006/relationships/tags" Target="../tags/tag1104.xml"/><Relationship Id="rId15" Type="http://schemas.openxmlformats.org/officeDocument/2006/relationships/tags" Target="../tags/tag1114.xml"/><Relationship Id="rId23" Type="http://schemas.openxmlformats.org/officeDocument/2006/relationships/tags" Target="../tags/tag1122.xml"/><Relationship Id="rId28" Type="http://schemas.openxmlformats.org/officeDocument/2006/relationships/tags" Target="../tags/tag1127.xml"/><Relationship Id="rId36" Type="http://schemas.openxmlformats.org/officeDocument/2006/relationships/tags" Target="../tags/tag1135.xml"/><Relationship Id="rId10" Type="http://schemas.openxmlformats.org/officeDocument/2006/relationships/tags" Target="../tags/tag1109.xml"/><Relationship Id="rId19" Type="http://schemas.openxmlformats.org/officeDocument/2006/relationships/tags" Target="../tags/tag1118.xml"/><Relationship Id="rId31" Type="http://schemas.openxmlformats.org/officeDocument/2006/relationships/tags" Target="../tags/tag1130.xml"/><Relationship Id="rId4" Type="http://schemas.openxmlformats.org/officeDocument/2006/relationships/tags" Target="../tags/tag1103.xml"/><Relationship Id="rId9" Type="http://schemas.openxmlformats.org/officeDocument/2006/relationships/tags" Target="../tags/tag1108.xml"/><Relationship Id="rId14" Type="http://schemas.openxmlformats.org/officeDocument/2006/relationships/tags" Target="../tags/tag1113.xml"/><Relationship Id="rId22" Type="http://schemas.openxmlformats.org/officeDocument/2006/relationships/tags" Target="../tags/tag1121.xml"/><Relationship Id="rId27" Type="http://schemas.openxmlformats.org/officeDocument/2006/relationships/tags" Target="../tags/tag1126.xml"/><Relationship Id="rId30" Type="http://schemas.openxmlformats.org/officeDocument/2006/relationships/tags" Target="../tags/tag1129.xml"/><Relationship Id="rId35" Type="http://schemas.openxmlformats.org/officeDocument/2006/relationships/tags" Target="../tags/tag1134.xml"/><Relationship Id="rId8" Type="http://schemas.openxmlformats.org/officeDocument/2006/relationships/tags" Target="../tags/tag1107.xml"/><Relationship Id="rId3" Type="http://schemas.openxmlformats.org/officeDocument/2006/relationships/tags" Target="../tags/tag110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1145.xml"/><Relationship Id="rId3" Type="http://schemas.openxmlformats.org/officeDocument/2006/relationships/tags" Target="../tags/tag1140.xml"/><Relationship Id="rId7" Type="http://schemas.openxmlformats.org/officeDocument/2006/relationships/tags" Target="../tags/tag1144.xml"/><Relationship Id="rId2" Type="http://schemas.openxmlformats.org/officeDocument/2006/relationships/tags" Target="../tags/tag1139.xml"/><Relationship Id="rId1" Type="http://schemas.openxmlformats.org/officeDocument/2006/relationships/tags" Target="../tags/tag1138.xml"/><Relationship Id="rId6" Type="http://schemas.openxmlformats.org/officeDocument/2006/relationships/tags" Target="../tags/tag1143.xml"/><Relationship Id="rId5" Type="http://schemas.openxmlformats.org/officeDocument/2006/relationships/tags" Target="../tags/tag1142.xml"/><Relationship Id="rId4" Type="http://schemas.openxmlformats.org/officeDocument/2006/relationships/tags" Target="../tags/tag1141.xml"/><Relationship Id="rId9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tags" Target="../tags/tag1158.xml"/><Relationship Id="rId18" Type="http://schemas.openxmlformats.org/officeDocument/2006/relationships/tags" Target="../tags/tag1163.xml"/><Relationship Id="rId26" Type="http://schemas.openxmlformats.org/officeDocument/2006/relationships/tags" Target="../tags/tag1171.xml"/><Relationship Id="rId39" Type="http://schemas.openxmlformats.org/officeDocument/2006/relationships/tags" Target="../tags/tag1184.xml"/><Relationship Id="rId21" Type="http://schemas.openxmlformats.org/officeDocument/2006/relationships/tags" Target="../tags/tag1166.xml"/><Relationship Id="rId34" Type="http://schemas.openxmlformats.org/officeDocument/2006/relationships/tags" Target="../tags/tag1179.xml"/><Relationship Id="rId42" Type="http://schemas.openxmlformats.org/officeDocument/2006/relationships/tags" Target="../tags/tag1187.xml"/><Relationship Id="rId47" Type="http://schemas.openxmlformats.org/officeDocument/2006/relationships/image" Target="../media/image89.svg"/><Relationship Id="rId50" Type="http://schemas.openxmlformats.org/officeDocument/2006/relationships/image" Target="../media/image123.svg"/><Relationship Id="rId7" Type="http://schemas.openxmlformats.org/officeDocument/2006/relationships/tags" Target="../tags/tag1152.xml"/><Relationship Id="rId2" Type="http://schemas.openxmlformats.org/officeDocument/2006/relationships/tags" Target="../tags/tag1147.xml"/><Relationship Id="rId16" Type="http://schemas.openxmlformats.org/officeDocument/2006/relationships/tags" Target="../tags/tag1161.xml"/><Relationship Id="rId29" Type="http://schemas.openxmlformats.org/officeDocument/2006/relationships/tags" Target="../tags/tag1174.xml"/><Relationship Id="rId11" Type="http://schemas.openxmlformats.org/officeDocument/2006/relationships/tags" Target="../tags/tag1156.xml"/><Relationship Id="rId24" Type="http://schemas.openxmlformats.org/officeDocument/2006/relationships/tags" Target="../tags/tag1169.xml"/><Relationship Id="rId32" Type="http://schemas.openxmlformats.org/officeDocument/2006/relationships/tags" Target="../tags/tag1177.xml"/><Relationship Id="rId37" Type="http://schemas.openxmlformats.org/officeDocument/2006/relationships/tags" Target="../tags/tag1182.xml"/><Relationship Id="rId40" Type="http://schemas.openxmlformats.org/officeDocument/2006/relationships/tags" Target="../tags/tag1185.xml"/><Relationship Id="rId45" Type="http://schemas.openxmlformats.org/officeDocument/2006/relationships/slideLayout" Target="../slideLayouts/slideLayout7.xml"/><Relationship Id="rId5" Type="http://schemas.openxmlformats.org/officeDocument/2006/relationships/tags" Target="../tags/tag1150.xml"/><Relationship Id="rId15" Type="http://schemas.openxmlformats.org/officeDocument/2006/relationships/tags" Target="../tags/tag1160.xml"/><Relationship Id="rId23" Type="http://schemas.openxmlformats.org/officeDocument/2006/relationships/tags" Target="../tags/tag1168.xml"/><Relationship Id="rId28" Type="http://schemas.openxmlformats.org/officeDocument/2006/relationships/tags" Target="../tags/tag1173.xml"/><Relationship Id="rId36" Type="http://schemas.openxmlformats.org/officeDocument/2006/relationships/tags" Target="../tags/tag1181.xml"/><Relationship Id="rId49" Type="http://schemas.openxmlformats.org/officeDocument/2006/relationships/image" Target="../media/image104.svg"/><Relationship Id="rId10" Type="http://schemas.openxmlformats.org/officeDocument/2006/relationships/tags" Target="../tags/tag1155.xml"/><Relationship Id="rId19" Type="http://schemas.openxmlformats.org/officeDocument/2006/relationships/tags" Target="../tags/tag1164.xml"/><Relationship Id="rId31" Type="http://schemas.openxmlformats.org/officeDocument/2006/relationships/tags" Target="../tags/tag1176.xml"/><Relationship Id="rId44" Type="http://schemas.openxmlformats.org/officeDocument/2006/relationships/tags" Target="../tags/tag1189.xml"/><Relationship Id="rId4" Type="http://schemas.openxmlformats.org/officeDocument/2006/relationships/tags" Target="../tags/tag1149.xml"/><Relationship Id="rId9" Type="http://schemas.openxmlformats.org/officeDocument/2006/relationships/tags" Target="../tags/tag1154.xml"/><Relationship Id="rId14" Type="http://schemas.openxmlformats.org/officeDocument/2006/relationships/tags" Target="../tags/tag1159.xml"/><Relationship Id="rId22" Type="http://schemas.openxmlformats.org/officeDocument/2006/relationships/tags" Target="../tags/tag1167.xml"/><Relationship Id="rId27" Type="http://schemas.openxmlformats.org/officeDocument/2006/relationships/tags" Target="../tags/tag1172.xml"/><Relationship Id="rId30" Type="http://schemas.openxmlformats.org/officeDocument/2006/relationships/tags" Target="../tags/tag1175.xml"/><Relationship Id="rId35" Type="http://schemas.openxmlformats.org/officeDocument/2006/relationships/tags" Target="../tags/tag1180.xml"/><Relationship Id="rId43" Type="http://schemas.openxmlformats.org/officeDocument/2006/relationships/tags" Target="../tags/tag1188.xml"/><Relationship Id="rId48" Type="http://schemas.openxmlformats.org/officeDocument/2006/relationships/image" Target="../media/image88.svg"/><Relationship Id="rId8" Type="http://schemas.openxmlformats.org/officeDocument/2006/relationships/tags" Target="../tags/tag1153.xml"/><Relationship Id="rId51" Type="http://schemas.openxmlformats.org/officeDocument/2006/relationships/image" Target="../media/image124.png"/><Relationship Id="rId3" Type="http://schemas.openxmlformats.org/officeDocument/2006/relationships/tags" Target="../tags/tag1148.xml"/><Relationship Id="rId12" Type="http://schemas.openxmlformats.org/officeDocument/2006/relationships/tags" Target="../tags/tag1157.xml"/><Relationship Id="rId17" Type="http://schemas.openxmlformats.org/officeDocument/2006/relationships/tags" Target="../tags/tag1162.xml"/><Relationship Id="rId25" Type="http://schemas.openxmlformats.org/officeDocument/2006/relationships/tags" Target="../tags/tag1170.xml"/><Relationship Id="rId33" Type="http://schemas.openxmlformats.org/officeDocument/2006/relationships/tags" Target="../tags/tag1178.xml"/><Relationship Id="rId38" Type="http://schemas.openxmlformats.org/officeDocument/2006/relationships/tags" Target="../tags/tag1183.xml"/><Relationship Id="rId46" Type="http://schemas.openxmlformats.org/officeDocument/2006/relationships/image" Target="../media/image122.svg"/><Relationship Id="rId20" Type="http://schemas.openxmlformats.org/officeDocument/2006/relationships/tags" Target="../tags/tag1165.xml"/><Relationship Id="rId41" Type="http://schemas.openxmlformats.org/officeDocument/2006/relationships/tags" Target="../tags/tag1186.xml"/><Relationship Id="rId1" Type="http://schemas.openxmlformats.org/officeDocument/2006/relationships/tags" Target="../tags/tag1146.xml"/><Relationship Id="rId6" Type="http://schemas.openxmlformats.org/officeDocument/2006/relationships/tags" Target="../tags/tag115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1197.xml"/><Relationship Id="rId13" Type="http://schemas.openxmlformats.org/officeDocument/2006/relationships/tags" Target="../tags/tag1202.xml"/><Relationship Id="rId18" Type="http://schemas.openxmlformats.org/officeDocument/2006/relationships/tags" Target="../tags/tag1207.xml"/><Relationship Id="rId3" Type="http://schemas.openxmlformats.org/officeDocument/2006/relationships/tags" Target="../tags/tag1192.xml"/><Relationship Id="rId21" Type="http://schemas.openxmlformats.org/officeDocument/2006/relationships/tags" Target="../tags/tag1210.xml"/><Relationship Id="rId7" Type="http://schemas.openxmlformats.org/officeDocument/2006/relationships/tags" Target="../tags/tag1196.xml"/><Relationship Id="rId12" Type="http://schemas.openxmlformats.org/officeDocument/2006/relationships/tags" Target="../tags/tag1201.xml"/><Relationship Id="rId17" Type="http://schemas.openxmlformats.org/officeDocument/2006/relationships/tags" Target="../tags/tag1206.xml"/><Relationship Id="rId25" Type="http://schemas.openxmlformats.org/officeDocument/2006/relationships/image" Target="../media/image45.svg"/><Relationship Id="rId2" Type="http://schemas.openxmlformats.org/officeDocument/2006/relationships/tags" Target="../tags/tag1191.xml"/><Relationship Id="rId16" Type="http://schemas.openxmlformats.org/officeDocument/2006/relationships/tags" Target="../tags/tag1205.xml"/><Relationship Id="rId20" Type="http://schemas.openxmlformats.org/officeDocument/2006/relationships/tags" Target="../tags/tag1209.xml"/><Relationship Id="rId1" Type="http://schemas.openxmlformats.org/officeDocument/2006/relationships/tags" Target="../tags/tag1190.xml"/><Relationship Id="rId6" Type="http://schemas.openxmlformats.org/officeDocument/2006/relationships/tags" Target="../tags/tag1195.xml"/><Relationship Id="rId11" Type="http://schemas.openxmlformats.org/officeDocument/2006/relationships/tags" Target="../tags/tag1200.xml"/><Relationship Id="rId24" Type="http://schemas.openxmlformats.org/officeDocument/2006/relationships/image" Target="../media/image72.svg"/><Relationship Id="rId5" Type="http://schemas.openxmlformats.org/officeDocument/2006/relationships/tags" Target="../tags/tag1194.xml"/><Relationship Id="rId15" Type="http://schemas.openxmlformats.org/officeDocument/2006/relationships/tags" Target="../tags/tag1204.xml"/><Relationship Id="rId23" Type="http://schemas.openxmlformats.org/officeDocument/2006/relationships/image" Target="../media/image58.svg"/><Relationship Id="rId10" Type="http://schemas.openxmlformats.org/officeDocument/2006/relationships/tags" Target="../tags/tag1199.xml"/><Relationship Id="rId19" Type="http://schemas.openxmlformats.org/officeDocument/2006/relationships/tags" Target="../tags/tag1208.xml"/><Relationship Id="rId4" Type="http://schemas.openxmlformats.org/officeDocument/2006/relationships/tags" Target="../tags/tag1193.xml"/><Relationship Id="rId9" Type="http://schemas.openxmlformats.org/officeDocument/2006/relationships/tags" Target="../tags/tag1198.xml"/><Relationship Id="rId14" Type="http://schemas.openxmlformats.org/officeDocument/2006/relationships/tags" Target="../tags/tag1203.xml"/><Relationship Id="rId22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tags" Target="../tags/tag1223.xml"/><Relationship Id="rId18" Type="http://schemas.openxmlformats.org/officeDocument/2006/relationships/tags" Target="../tags/tag1228.xml"/><Relationship Id="rId26" Type="http://schemas.openxmlformats.org/officeDocument/2006/relationships/tags" Target="../tags/tag1236.xml"/><Relationship Id="rId39" Type="http://schemas.openxmlformats.org/officeDocument/2006/relationships/tags" Target="../tags/tag1249.xml"/><Relationship Id="rId21" Type="http://schemas.openxmlformats.org/officeDocument/2006/relationships/tags" Target="../tags/tag1231.xml"/><Relationship Id="rId34" Type="http://schemas.openxmlformats.org/officeDocument/2006/relationships/tags" Target="../tags/tag1244.xml"/><Relationship Id="rId42" Type="http://schemas.openxmlformats.org/officeDocument/2006/relationships/tags" Target="../tags/tag1252.xml"/><Relationship Id="rId47" Type="http://schemas.openxmlformats.org/officeDocument/2006/relationships/slideLayout" Target="../slideLayouts/slideLayout7.xml"/><Relationship Id="rId50" Type="http://schemas.openxmlformats.org/officeDocument/2006/relationships/image" Target="../media/image86.svg"/><Relationship Id="rId55" Type="http://schemas.openxmlformats.org/officeDocument/2006/relationships/image" Target="../media/image44.svg"/><Relationship Id="rId7" Type="http://schemas.openxmlformats.org/officeDocument/2006/relationships/tags" Target="../tags/tag1217.xml"/><Relationship Id="rId2" Type="http://schemas.openxmlformats.org/officeDocument/2006/relationships/tags" Target="../tags/tag1212.xml"/><Relationship Id="rId16" Type="http://schemas.openxmlformats.org/officeDocument/2006/relationships/tags" Target="../tags/tag1226.xml"/><Relationship Id="rId29" Type="http://schemas.openxmlformats.org/officeDocument/2006/relationships/tags" Target="../tags/tag1239.xml"/><Relationship Id="rId11" Type="http://schemas.openxmlformats.org/officeDocument/2006/relationships/tags" Target="../tags/tag1221.xml"/><Relationship Id="rId24" Type="http://schemas.openxmlformats.org/officeDocument/2006/relationships/tags" Target="../tags/tag1234.xml"/><Relationship Id="rId32" Type="http://schemas.openxmlformats.org/officeDocument/2006/relationships/tags" Target="../tags/tag1242.xml"/><Relationship Id="rId37" Type="http://schemas.openxmlformats.org/officeDocument/2006/relationships/tags" Target="../tags/tag1247.xml"/><Relationship Id="rId40" Type="http://schemas.openxmlformats.org/officeDocument/2006/relationships/tags" Target="../tags/tag1250.xml"/><Relationship Id="rId45" Type="http://schemas.openxmlformats.org/officeDocument/2006/relationships/tags" Target="../tags/tag1255.xml"/><Relationship Id="rId53" Type="http://schemas.openxmlformats.org/officeDocument/2006/relationships/image" Target="../media/image127.svg"/><Relationship Id="rId5" Type="http://schemas.openxmlformats.org/officeDocument/2006/relationships/tags" Target="../tags/tag1215.xml"/><Relationship Id="rId10" Type="http://schemas.openxmlformats.org/officeDocument/2006/relationships/tags" Target="../tags/tag1220.xml"/><Relationship Id="rId19" Type="http://schemas.openxmlformats.org/officeDocument/2006/relationships/tags" Target="../tags/tag1229.xml"/><Relationship Id="rId31" Type="http://schemas.openxmlformats.org/officeDocument/2006/relationships/tags" Target="../tags/tag1241.xml"/><Relationship Id="rId44" Type="http://schemas.openxmlformats.org/officeDocument/2006/relationships/tags" Target="../tags/tag1254.xml"/><Relationship Id="rId52" Type="http://schemas.openxmlformats.org/officeDocument/2006/relationships/image" Target="../media/image59.svg"/><Relationship Id="rId4" Type="http://schemas.openxmlformats.org/officeDocument/2006/relationships/tags" Target="../tags/tag1214.xml"/><Relationship Id="rId9" Type="http://schemas.openxmlformats.org/officeDocument/2006/relationships/tags" Target="../tags/tag1219.xml"/><Relationship Id="rId14" Type="http://schemas.openxmlformats.org/officeDocument/2006/relationships/tags" Target="../tags/tag1224.xml"/><Relationship Id="rId22" Type="http://schemas.openxmlformats.org/officeDocument/2006/relationships/tags" Target="../tags/tag1232.xml"/><Relationship Id="rId27" Type="http://schemas.openxmlformats.org/officeDocument/2006/relationships/tags" Target="../tags/tag1237.xml"/><Relationship Id="rId30" Type="http://schemas.openxmlformats.org/officeDocument/2006/relationships/tags" Target="../tags/tag1240.xml"/><Relationship Id="rId35" Type="http://schemas.openxmlformats.org/officeDocument/2006/relationships/tags" Target="../tags/tag1245.xml"/><Relationship Id="rId43" Type="http://schemas.openxmlformats.org/officeDocument/2006/relationships/tags" Target="../tags/tag1253.xml"/><Relationship Id="rId48" Type="http://schemas.openxmlformats.org/officeDocument/2006/relationships/image" Target="../media/image125.svg"/><Relationship Id="rId56" Type="http://schemas.openxmlformats.org/officeDocument/2006/relationships/image" Target="../media/image11.svg"/><Relationship Id="rId8" Type="http://schemas.openxmlformats.org/officeDocument/2006/relationships/tags" Target="../tags/tag1218.xml"/><Relationship Id="rId51" Type="http://schemas.openxmlformats.org/officeDocument/2006/relationships/image" Target="../media/image126.svg"/><Relationship Id="rId3" Type="http://schemas.openxmlformats.org/officeDocument/2006/relationships/tags" Target="../tags/tag1213.xml"/><Relationship Id="rId12" Type="http://schemas.openxmlformats.org/officeDocument/2006/relationships/tags" Target="../tags/tag1222.xml"/><Relationship Id="rId17" Type="http://schemas.openxmlformats.org/officeDocument/2006/relationships/tags" Target="../tags/tag1227.xml"/><Relationship Id="rId25" Type="http://schemas.openxmlformats.org/officeDocument/2006/relationships/tags" Target="../tags/tag1235.xml"/><Relationship Id="rId33" Type="http://schemas.openxmlformats.org/officeDocument/2006/relationships/tags" Target="../tags/tag1243.xml"/><Relationship Id="rId38" Type="http://schemas.openxmlformats.org/officeDocument/2006/relationships/tags" Target="../tags/tag1248.xml"/><Relationship Id="rId46" Type="http://schemas.openxmlformats.org/officeDocument/2006/relationships/tags" Target="../tags/tag1256.xml"/><Relationship Id="rId20" Type="http://schemas.openxmlformats.org/officeDocument/2006/relationships/tags" Target="../tags/tag1230.xml"/><Relationship Id="rId41" Type="http://schemas.openxmlformats.org/officeDocument/2006/relationships/tags" Target="../tags/tag1251.xml"/><Relationship Id="rId54" Type="http://schemas.openxmlformats.org/officeDocument/2006/relationships/image" Target="../media/image45.svg"/><Relationship Id="rId1" Type="http://schemas.openxmlformats.org/officeDocument/2006/relationships/tags" Target="../tags/tag1211.xml"/><Relationship Id="rId6" Type="http://schemas.openxmlformats.org/officeDocument/2006/relationships/tags" Target="../tags/tag1216.xml"/><Relationship Id="rId15" Type="http://schemas.openxmlformats.org/officeDocument/2006/relationships/tags" Target="../tags/tag1225.xml"/><Relationship Id="rId23" Type="http://schemas.openxmlformats.org/officeDocument/2006/relationships/tags" Target="../tags/tag1233.xml"/><Relationship Id="rId28" Type="http://schemas.openxmlformats.org/officeDocument/2006/relationships/tags" Target="../tags/tag1238.xml"/><Relationship Id="rId36" Type="http://schemas.openxmlformats.org/officeDocument/2006/relationships/tags" Target="../tags/tag1246.xml"/><Relationship Id="rId49" Type="http://schemas.openxmlformats.org/officeDocument/2006/relationships/image" Target="../media/image60.sv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tags" Target="../tags/tag1269.xml"/><Relationship Id="rId18" Type="http://schemas.openxmlformats.org/officeDocument/2006/relationships/tags" Target="../tags/tag1274.xml"/><Relationship Id="rId26" Type="http://schemas.openxmlformats.org/officeDocument/2006/relationships/tags" Target="../tags/tag1282.xml"/><Relationship Id="rId39" Type="http://schemas.openxmlformats.org/officeDocument/2006/relationships/tags" Target="../tags/tag1295.xml"/><Relationship Id="rId21" Type="http://schemas.openxmlformats.org/officeDocument/2006/relationships/tags" Target="../tags/tag1277.xml"/><Relationship Id="rId34" Type="http://schemas.openxmlformats.org/officeDocument/2006/relationships/tags" Target="../tags/tag1290.xml"/><Relationship Id="rId42" Type="http://schemas.openxmlformats.org/officeDocument/2006/relationships/image" Target="../media/image129.svg"/><Relationship Id="rId7" Type="http://schemas.openxmlformats.org/officeDocument/2006/relationships/tags" Target="../tags/tag1263.xml"/><Relationship Id="rId2" Type="http://schemas.openxmlformats.org/officeDocument/2006/relationships/tags" Target="../tags/tag1258.xml"/><Relationship Id="rId16" Type="http://schemas.openxmlformats.org/officeDocument/2006/relationships/tags" Target="../tags/tag1272.xml"/><Relationship Id="rId20" Type="http://schemas.openxmlformats.org/officeDocument/2006/relationships/tags" Target="../tags/tag1276.xml"/><Relationship Id="rId29" Type="http://schemas.openxmlformats.org/officeDocument/2006/relationships/tags" Target="../tags/tag1285.xml"/><Relationship Id="rId41" Type="http://schemas.openxmlformats.org/officeDocument/2006/relationships/image" Target="../media/image128.svg"/><Relationship Id="rId1" Type="http://schemas.openxmlformats.org/officeDocument/2006/relationships/tags" Target="../tags/tag1257.xml"/><Relationship Id="rId6" Type="http://schemas.openxmlformats.org/officeDocument/2006/relationships/tags" Target="../tags/tag1262.xml"/><Relationship Id="rId11" Type="http://schemas.openxmlformats.org/officeDocument/2006/relationships/tags" Target="../tags/tag1267.xml"/><Relationship Id="rId24" Type="http://schemas.openxmlformats.org/officeDocument/2006/relationships/tags" Target="../tags/tag1280.xml"/><Relationship Id="rId32" Type="http://schemas.openxmlformats.org/officeDocument/2006/relationships/tags" Target="../tags/tag1288.xml"/><Relationship Id="rId37" Type="http://schemas.openxmlformats.org/officeDocument/2006/relationships/tags" Target="../tags/tag1293.xml"/><Relationship Id="rId40" Type="http://schemas.openxmlformats.org/officeDocument/2006/relationships/slideLayout" Target="../slideLayouts/slideLayout7.xml"/><Relationship Id="rId5" Type="http://schemas.openxmlformats.org/officeDocument/2006/relationships/tags" Target="../tags/tag1261.xml"/><Relationship Id="rId15" Type="http://schemas.openxmlformats.org/officeDocument/2006/relationships/tags" Target="../tags/tag1271.xml"/><Relationship Id="rId23" Type="http://schemas.openxmlformats.org/officeDocument/2006/relationships/tags" Target="../tags/tag1279.xml"/><Relationship Id="rId28" Type="http://schemas.openxmlformats.org/officeDocument/2006/relationships/tags" Target="../tags/tag1284.xml"/><Relationship Id="rId36" Type="http://schemas.openxmlformats.org/officeDocument/2006/relationships/tags" Target="../tags/tag1292.xml"/><Relationship Id="rId10" Type="http://schemas.openxmlformats.org/officeDocument/2006/relationships/tags" Target="../tags/tag1266.xml"/><Relationship Id="rId19" Type="http://schemas.openxmlformats.org/officeDocument/2006/relationships/tags" Target="../tags/tag1275.xml"/><Relationship Id="rId31" Type="http://schemas.openxmlformats.org/officeDocument/2006/relationships/tags" Target="../tags/tag1287.xml"/><Relationship Id="rId4" Type="http://schemas.openxmlformats.org/officeDocument/2006/relationships/tags" Target="../tags/tag1260.xml"/><Relationship Id="rId9" Type="http://schemas.openxmlformats.org/officeDocument/2006/relationships/tags" Target="../tags/tag1265.xml"/><Relationship Id="rId14" Type="http://schemas.openxmlformats.org/officeDocument/2006/relationships/tags" Target="../tags/tag1270.xml"/><Relationship Id="rId22" Type="http://schemas.openxmlformats.org/officeDocument/2006/relationships/tags" Target="../tags/tag1278.xml"/><Relationship Id="rId27" Type="http://schemas.openxmlformats.org/officeDocument/2006/relationships/tags" Target="../tags/tag1283.xml"/><Relationship Id="rId30" Type="http://schemas.openxmlformats.org/officeDocument/2006/relationships/tags" Target="../tags/tag1286.xml"/><Relationship Id="rId35" Type="http://schemas.openxmlformats.org/officeDocument/2006/relationships/tags" Target="../tags/tag1291.xml"/><Relationship Id="rId43" Type="http://schemas.openxmlformats.org/officeDocument/2006/relationships/image" Target="../media/image130.png"/><Relationship Id="rId8" Type="http://schemas.openxmlformats.org/officeDocument/2006/relationships/tags" Target="../tags/tag1264.xml"/><Relationship Id="rId3" Type="http://schemas.openxmlformats.org/officeDocument/2006/relationships/tags" Target="../tags/tag1259.xml"/><Relationship Id="rId12" Type="http://schemas.openxmlformats.org/officeDocument/2006/relationships/tags" Target="../tags/tag1268.xml"/><Relationship Id="rId17" Type="http://schemas.openxmlformats.org/officeDocument/2006/relationships/tags" Target="../tags/tag1273.xml"/><Relationship Id="rId25" Type="http://schemas.openxmlformats.org/officeDocument/2006/relationships/tags" Target="../tags/tag1281.xml"/><Relationship Id="rId33" Type="http://schemas.openxmlformats.org/officeDocument/2006/relationships/tags" Target="../tags/tag1289.xml"/><Relationship Id="rId38" Type="http://schemas.openxmlformats.org/officeDocument/2006/relationships/tags" Target="../tags/tag1294.xml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tags" Target="../tags/tag1308.xml"/><Relationship Id="rId18" Type="http://schemas.openxmlformats.org/officeDocument/2006/relationships/tags" Target="../tags/tag1313.xml"/><Relationship Id="rId26" Type="http://schemas.openxmlformats.org/officeDocument/2006/relationships/tags" Target="../tags/tag1321.xml"/><Relationship Id="rId39" Type="http://schemas.openxmlformats.org/officeDocument/2006/relationships/tags" Target="../tags/tag1334.xml"/><Relationship Id="rId21" Type="http://schemas.openxmlformats.org/officeDocument/2006/relationships/tags" Target="../tags/tag1316.xml"/><Relationship Id="rId34" Type="http://schemas.openxmlformats.org/officeDocument/2006/relationships/tags" Target="../tags/tag1329.xml"/><Relationship Id="rId42" Type="http://schemas.openxmlformats.org/officeDocument/2006/relationships/tags" Target="../tags/tag1337.xml"/><Relationship Id="rId47" Type="http://schemas.openxmlformats.org/officeDocument/2006/relationships/tags" Target="../tags/tag1342.xml"/><Relationship Id="rId50" Type="http://schemas.openxmlformats.org/officeDocument/2006/relationships/tags" Target="../tags/tag1345.xml"/><Relationship Id="rId55" Type="http://schemas.openxmlformats.org/officeDocument/2006/relationships/image" Target="../media/image86.svg"/><Relationship Id="rId7" Type="http://schemas.openxmlformats.org/officeDocument/2006/relationships/tags" Target="../tags/tag1302.xml"/><Relationship Id="rId2" Type="http://schemas.openxmlformats.org/officeDocument/2006/relationships/tags" Target="../tags/tag1297.xml"/><Relationship Id="rId16" Type="http://schemas.openxmlformats.org/officeDocument/2006/relationships/tags" Target="../tags/tag1311.xml"/><Relationship Id="rId29" Type="http://schemas.openxmlformats.org/officeDocument/2006/relationships/tags" Target="../tags/tag1324.xml"/><Relationship Id="rId11" Type="http://schemas.openxmlformats.org/officeDocument/2006/relationships/tags" Target="../tags/tag1306.xml"/><Relationship Id="rId24" Type="http://schemas.openxmlformats.org/officeDocument/2006/relationships/tags" Target="../tags/tag1319.xml"/><Relationship Id="rId32" Type="http://schemas.openxmlformats.org/officeDocument/2006/relationships/tags" Target="../tags/tag1327.xml"/><Relationship Id="rId37" Type="http://schemas.openxmlformats.org/officeDocument/2006/relationships/tags" Target="../tags/tag1332.xml"/><Relationship Id="rId40" Type="http://schemas.openxmlformats.org/officeDocument/2006/relationships/tags" Target="../tags/tag1335.xml"/><Relationship Id="rId45" Type="http://schemas.openxmlformats.org/officeDocument/2006/relationships/tags" Target="../tags/tag1340.xml"/><Relationship Id="rId53" Type="http://schemas.openxmlformats.org/officeDocument/2006/relationships/image" Target="../media/image131.svg"/><Relationship Id="rId58" Type="http://schemas.openxmlformats.org/officeDocument/2006/relationships/image" Target="../media/image133.svg"/><Relationship Id="rId5" Type="http://schemas.openxmlformats.org/officeDocument/2006/relationships/tags" Target="../tags/tag1300.xml"/><Relationship Id="rId19" Type="http://schemas.openxmlformats.org/officeDocument/2006/relationships/tags" Target="../tags/tag1314.xml"/><Relationship Id="rId4" Type="http://schemas.openxmlformats.org/officeDocument/2006/relationships/tags" Target="../tags/tag1299.xml"/><Relationship Id="rId9" Type="http://schemas.openxmlformats.org/officeDocument/2006/relationships/tags" Target="../tags/tag1304.xml"/><Relationship Id="rId14" Type="http://schemas.openxmlformats.org/officeDocument/2006/relationships/tags" Target="../tags/tag1309.xml"/><Relationship Id="rId22" Type="http://schemas.openxmlformats.org/officeDocument/2006/relationships/tags" Target="../tags/tag1317.xml"/><Relationship Id="rId27" Type="http://schemas.openxmlformats.org/officeDocument/2006/relationships/tags" Target="../tags/tag1322.xml"/><Relationship Id="rId30" Type="http://schemas.openxmlformats.org/officeDocument/2006/relationships/tags" Target="../tags/tag1325.xml"/><Relationship Id="rId35" Type="http://schemas.openxmlformats.org/officeDocument/2006/relationships/tags" Target="../tags/tag1330.xml"/><Relationship Id="rId43" Type="http://schemas.openxmlformats.org/officeDocument/2006/relationships/tags" Target="../tags/tag1338.xml"/><Relationship Id="rId48" Type="http://schemas.openxmlformats.org/officeDocument/2006/relationships/tags" Target="../tags/tag1343.xml"/><Relationship Id="rId56" Type="http://schemas.openxmlformats.org/officeDocument/2006/relationships/image" Target="../media/image127.svg"/><Relationship Id="rId8" Type="http://schemas.openxmlformats.org/officeDocument/2006/relationships/tags" Target="../tags/tag1303.xml"/><Relationship Id="rId51" Type="http://schemas.openxmlformats.org/officeDocument/2006/relationships/tags" Target="../tags/tag1346.xml"/><Relationship Id="rId3" Type="http://schemas.openxmlformats.org/officeDocument/2006/relationships/tags" Target="../tags/tag1298.xml"/><Relationship Id="rId12" Type="http://schemas.openxmlformats.org/officeDocument/2006/relationships/tags" Target="../tags/tag1307.xml"/><Relationship Id="rId17" Type="http://schemas.openxmlformats.org/officeDocument/2006/relationships/tags" Target="../tags/tag1312.xml"/><Relationship Id="rId25" Type="http://schemas.openxmlformats.org/officeDocument/2006/relationships/tags" Target="../tags/tag1320.xml"/><Relationship Id="rId33" Type="http://schemas.openxmlformats.org/officeDocument/2006/relationships/tags" Target="../tags/tag1328.xml"/><Relationship Id="rId38" Type="http://schemas.openxmlformats.org/officeDocument/2006/relationships/tags" Target="../tags/tag1333.xml"/><Relationship Id="rId46" Type="http://schemas.openxmlformats.org/officeDocument/2006/relationships/tags" Target="../tags/tag1341.xml"/><Relationship Id="rId20" Type="http://schemas.openxmlformats.org/officeDocument/2006/relationships/tags" Target="../tags/tag1315.xml"/><Relationship Id="rId41" Type="http://schemas.openxmlformats.org/officeDocument/2006/relationships/tags" Target="../tags/tag1336.xml"/><Relationship Id="rId54" Type="http://schemas.openxmlformats.org/officeDocument/2006/relationships/image" Target="../media/image132.svg"/><Relationship Id="rId1" Type="http://schemas.openxmlformats.org/officeDocument/2006/relationships/tags" Target="../tags/tag1296.xml"/><Relationship Id="rId6" Type="http://schemas.openxmlformats.org/officeDocument/2006/relationships/tags" Target="../tags/tag1301.xml"/><Relationship Id="rId15" Type="http://schemas.openxmlformats.org/officeDocument/2006/relationships/tags" Target="../tags/tag1310.xml"/><Relationship Id="rId23" Type="http://schemas.openxmlformats.org/officeDocument/2006/relationships/tags" Target="../tags/tag1318.xml"/><Relationship Id="rId28" Type="http://schemas.openxmlformats.org/officeDocument/2006/relationships/tags" Target="../tags/tag1323.xml"/><Relationship Id="rId36" Type="http://schemas.openxmlformats.org/officeDocument/2006/relationships/tags" Target="../tags/tag1331.xml"/><Relationship Id="rId49" Type="http://schemas.openxmlformats.org/officeDocument/2006/relationships/tags" Target="../tags/tag1344.xml"/><Relationship Id="rId57" Type="http://schemas.openxmlformats.org/officeDocument/2006/relationships/image" Target="../media/image45.svg"/><Relationship Id="rId10" Type="http://schemas.openxmlformats.org/officeDocument/2006/relationships/tags" Target="../tags/tag1305.xml"/><Relationship Id="rId31" Type="http://schemas.openxmlformats.org/officeDocument/2006/relationships/tags" Target="../tags/tag1326.xml"/><Relationship Id="rId44" Type="http://schemas.openxmlformats.org/officeDocument/2006/relationships/tags" Target="../tags/tag1339.xml"/><Relationship Id="rId52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tags" Target="../tags/tag1359.xml"/><Relationship Id="rId18" Type="http://schemas.openxmlformats.org/officeDocument/2006/relationships/tags" Target="../tags/tag1364.xml"/><Relationship Id="rId26" Type="http://schemas.openxmlformats.org/officeDocument/2006/relationships/tags" Target="../tags/tag1372.xml"/><Relationship Id="rId39" Type="http://schemas.openxmlformats.org/officeDocument/2006/relationships/tags" Target="../tags/tag1385.xml"/><Relationship Id="rId21" Type="http://schemas.openxmlformats.org/officeDocument/2006/relationships/tags" Target="../tags/tag1367.xml"/><Relationship Id="rId34" Type="http://schemas.openxmlformats.org/officeDocument/2006/relationships/tags" Target="../tags/tag1380.xml"/><Relationship Id="rId42" Type="http://schemas.openxmlformats.org/officeDocument/2006/relationships/tags" Target="../tags/tag1388.xml"/><Relationship Id="rId47" Type="http://schemas.openxmlformats.org/officeDocument/2006/relationships/tags" Target="../tags/tag1393.xml"/><Relationship Id="rId50" Type="http://schemas.openxmlformats.org/officeDocument/2006/relationships/slideLayout" Target="../slideLayouts/slideLayout7.xml"/><Relationship Id="rId55" Type="http://schemas.openxmlformats.org/officeDocument/2006/relationships/image" Target="../media/image136.svg"/><Relationship Id="rId7" Type="http://schemas.openxmlformats.org/officeDocument/2006/relationships/tags" Target="../tags/tag1353.xml"/><Relationship Id="rId2" Type="http://schemas.openxmlformats.org/officeDocument/2006/relationships/tags" Target="../tags/tag1348.xml"/><Relationship Id="rId16" Type="http://schemas.openxmlformats.org/officeDocument/2006/relationships/tags" Target="../tags/tag1362.xml"/><Relationship Id="rId29" Type="http://schemas.openxmlformats.org/officeDocument/2006/relationships/tags" Target="../tags/tag1375.xml"/><Relationship Id="rId11" Type="http://schemas.openxmlformats.org/officeDocument/2006/relationships/tags" Target="../tags/tag1357.xml"/><Relationship Id="rId24" Type="http://schemas.openxmlformats.org/officeDocument/2006/relationships/tags" Target="../tags/tag1370.xml"/><Relationship Id="rId32" Type="http://schemas.openxmlformats.org/officeDocument/2006/relationships/tags" Target="../tags/tag1378.xml"/><Relationship Id="rId37" Type="http://schemas.openxmlformats.org/officeDocument/2006/relationships/tags" Target="../tags/tag1383.xml"/><Relationship Id="rId40" Type="http://schemas.openxmlformats.org/officeDocument/2006/relationships/tags" Target="../tags/tag1386.xml"/><Relationship Id="rId45" Type="http://schemas.openxmlformats.org/officeDocument/2006/relationships/tags" Target="../tags/tag1391.xml"/><Relationship Id="rId53" Type="http://schemas.openxmlformats.org/officeDocument/2006/relationships/image" Target="../media/image88.svg"/><Relationship Id="rId5" Type="http://schemas.openxmlformats.org/officeDocument/2006/relationships/tags" Target="../tags/tag1351.xml"/><Relationship Id="rId19" Type="http://schemas.openxmlformats.org/officeDocument/2006/relationships/tags" Target="../tags/tag1365.xml"/><Relationship Id="rId4" Type="http://schemas.openxmlformats.org/officeDocument/2006/relationships/tags" Target="../tags/tag1350.xml"/><Relationship Id="rId9" Type="http://schemas.openxmlformats.org/officeDocument/2006/relationships/tags" Target="../tags/tag1355.xml"/><Relationship Id="rId14" Type="http://schemas.openxmlformats.org/officeDocument/2006/relationships/tags" Target="../tags/tag1360.xml"/><Relationship Id="rId22" Type="http://schemas.openxmlformats.org/officeDocument/2006/relationships/tags" Target="../tags/tag1368.xml"/><Relationship Id="rId27" Type="http://schemas.openxmlformats.org/officeDocument/2006/relationships/tags" Target="../tags/tag1373.xml"/><Relationship Id="rId30" Type="http://schemas.openxmlformats.org/officeDocument/2006/relationships/tags" Target="../tags/tag1376.xml"/><Relationship Id="rId35" Type="http://schemas.openxmlformats.org/officeDocument/2006/relationships/tags" Target="../tags/tag1381.xml"/><Relationship Id="rId43" Type="http://schemas.openxmlformats.org/officeDocument/2006/relationships/tags" Target="../tags/tag1389.xml"/><Relationship Id="rId48" Type="http://schemas.openxmlformats.org/officeDocument/2006/relationships/tags" Target="../tags/tag1394.xml"/><Relationship Id="rId56" Type="http://schemas.openxmlformats.org/officeDocument/2006/relationships/image" Target="../media/image137.svg"/><Relationship Id="rId8" Type="http://schemas.openxmlformats.org/officeDocument/2006/relationships/tags" Target="../tags/tag1354.xml"/><Relationship Id="rId51" Type="http://schemas.openxmlformats.org/officeDocument/2006/relationships/image" Target="../media/image134.svg"/><Relationship Id="rId3" Type="http://schemas.openxmlformats.org/officeDocument/2006/relationships/tags" Target="../tags/tag1349.xml"/><Relationship Id="rId12" Type="http://schemas.openxmlformats.org/officeDocument/2006/relationships/tags" Target="../tags/tag1358.xml"/><Relationship Id="rId17" Type="http://schemas.openxmlformats.org/officeDocument/2006/relationships/tags" Target="../tags/tag1363.xml"/><Relationship Id="rId25" Type="http://schemas.openxmlformats.org/officeDocument/2006/relationships/tags" Target="../tags/tag1371.xml"/><Relationship Id="rId33" Type="http://schemas.openxmlformats.org/officeDocument/2006/relationships/tags" Target="../tags/tag1379.xml"/><Relationship Id="rId38" Type="http://schemas.openxmlformats.org/officeDocument/2006/relationships/tags" Target="../tags/tag1384.xml"/><Relationship Id="rId46" Type="http://schemas.openxmlformats.org/officeDocument/2006/relationships/tags" Target="../tags/tag1392.xml"/><Relationship Id="rId20" Type="http://schemas.openxmlformats.org/officeDocument/2006/relationships/tags" Target="../tags/tag1366.xml"/><Relationship Id="rId41" Type="http://schemas.openxmlformats.org/officeDocument/2006/relationships/tags" Target="../tags/tag1387.xml"/><Relationship Id="rId54" Type="http://schemas.openxmlformats.org/officeDocument/2006/relationships/image" Target="../media/image135.svg"/><Relationship Id="rId1" Type="http://schemas.openxmlformats.org/officeDocument/2006/relationships/tags" Target="../tags/tag1347.xml"/><Relationship Id="rId6" Type="http://schemas.openxmlformats.org/officeDocument/2006/relationships/tags" Target="../tags/tag1352.xml"/><Relationship Id="rId15" Type="http://schemas.openxmlformats.org/officeDocument/2006/relationships/tags" Target="../tags/tag1361.xml"/><Relationship Id="rId23" Type="http://schemas.openxmlformats.org/officeDocument/2006/relationships/tags" Target="../tags/tag1369.xml"/><Relationship Id="rId28" Type="http://schemas.openxmlformats.org/officeDocument/2006/relationships/tags" Target="../tags/tag1374.xml"/><Relationship Id="rId36" Type="http://schemas.openxmlformats.org/officeDocument/2006/relationships/tags" Target="../tags/tag1382.xml"/><Relationship Id="rId49" Type="http://schemas.openxmlformats.org/officeDocument/2006/relationships/tags" Target="../tags/tag1395.xml"/><Relationship Id="rId57" Type="http://schemas.openxmlformats.org/officeDocument/2006/relationships/image" Target="../media/image117.svg"/><Relationship Id="rId10" Type="http://schemas.openxmlformats.org/officeDocument/2006/relationships/tags" Target="../tags/tag1356.xml"/><Relationship Id="rId31" Type="http://schemas.openxmlformats.org/officeDocument/2006/relationships/tags" Target="../tags/tag1377.xml"/><Relationship Id="rId44" Type="http://schemas.openxmlformats.org/officeDocument/2006/relationships/tags" Target="../tags/tag1390.xml"/><Relationship Id="rId52" Type="http://schemas.openxmlformats.org/officeDocument/2006/relationships/image" Target="../media/image123.svg"/></Relationships>
</file>

<file path=ppt/slides/_rels/slide45.xml.rels><?xml version="1.0" encoding="UTF-8" standalone="yes"?>
<Relationships xmlns="http://schemas.openxmlformats.org/package/2006/relationships"><Relationship Id="rId26" Type="http://schemas.openxmlformats.org/officeDocument/2006/relationships/tags" Target="../tags/tag1421.xml"/><Relationship Id="rId21" Type="http://schemas.openxmlformats.org/officeDocument/2006/relationships/tags" Target="../tags/tag1416.xml"/><Relationship Id="rId34" Type="http://schemas.openxmlformats.org/officeDocument/2006/relationships/tags" Target="../tags/tag1429.xml"/><Relationship Id="rId42" Type="http://schemas.openxmlformats.org/officeDocument/2006/relationships/tags" Target="../tags/tag1437.xml"/><Relationship Id="rId47" Type="http://schemas.openxmlformats.org/officeDocument/2006/relationships/tags" Target="../tags/tag1442.xml"/><Relationship Id="rId50" Type="http://schemas.openxmlformats.org/officeDocument/2006/relationships/tags" Target="../tags/tag1445.xml"/><Relationship Id="rId55" Type="http://schemas.openxmlformats.org/officeDocument/2006/relationships/tags" Target="../tags/tag1450.xml"/><Relationship Id="rId63" Type="http://schemas.openxmlformats.org/officeDocument/2006/relationships/tags" Target="../tags/tag1458.xml"/><Relationship Id="rId7" Type="http://schemas.openxmlformats.org/officeDocument/2006/relationships/tags" Target="../tags/tag1402.xml"/><Relationship Id="rId2" Type="http://schemas.openxmlformats.org/officeDocument/2006/relationships/tags" Target="../tags/tag1397.xml"/><Relationship Id="rId16" Type="http://schemas.openxmlformats.org/officeDocument/2006/relationships/tags" Target="../tags/tag1411.xml"/><Relationship Id="rId29" Type="http://schemas.openxmlformats.org/officeDocument/2006/relationships/tags" Target="../tags/tag1424.xml"/><Relationship Id="rId11" Type="http://schemas.openxmlformats.org/officeDocument/2006/relationships/tags" Target="../tags/tag1406.xml"/><Relationship Id="rId24" Type="http://schemas.openxmlformats.org/officeDocument/2006/relationships/tags" Target="../tags/tag1419.xml"/><Relationship Id="rId32" Type="http://schemas.openxmlformats.org/officeDocument/2006/relationships/tags" Target="../tags/tag1427.xml"/><Relationship Id="rId37" Type="http://schemas.openxmlformats.org/officeDocument/2006/relationships/tags" Target="../tags/tag1432.xml"/><Relationship Id="rId40" Type="http://schemas.openxmlformats.org/officeDocument/2006/relationships/tags" Target="../tags/tag1435.xml"/><Relationship Id="rId45" Type="http://schemas.openxmlformats.org/officeDocument/2006/relationships/tags" Target="../tags/tag1440.xml"/><Relationship Id="rId53" Type="http://schemas.openxmlformats.org/officeDocument/2006/relationships/tags" Target="../tags/tag1448.xml"/><Relationship Id="rId58" Type="http://schemas.openxmlformats.org/officeDocument/2006/relationships/tags" Target="../tags/tag1453.xml"/><Relationship Id="rId5" Type="http://schemas.openxmlformats.org/officeDocument/2006/relationships/tags" Target="../tags/tag1400.xml"/><Relationship Id="rId61" Type="http://schemas.openxmlformats.org/officeDocument/2006/relationships/tags" Target="../tags/tag1456.xml"/><Relationship Id="rId19" Type="http://schemas.openxmlformats.org/officeDocument/2006/relationships/tags" Target="../tags/tag1414.xml"/><Relationship Id="rId14" Type="http://schemas.openxmlformats.org/officeDocument/2006/relationships/tags" Target="../tags/tag1409.xml"/><Relationship Id="rId22" Type="http://schemas.openxmlformats.org/officeDocument/2006/relationships/tags" Target="../tags/tag1417.xml"/><Relationship Id="rId27" Type="http://schemas.openxmlformats.org/officeDocument/2006/relationships/tags" Target="../tags/tag1422.xml"/><Relationship Id="rId30" Type="http://schemas.openxmlformats.org/officeDocument/2006/relationships/tags" Target="../tags/tag1425.xml"/><Relationship Id="rId35" Type="http://schemas.openxmlformats.org/officeDocument/2006/relationships/tags" Target="../tags/tag1430.xml"/><Relationship Id="rId43" Type="http://schemas.openxmlformats.org/officeDocument/2006/relationships/tags" Target="../tags/tag1438.xml"/><Relationship Id="rId48" Type="http://schemas.openxmlformats.org/officeDocument/2006/relationships/tags" Target="../tags/tag1443.xml"/><Relationship Id="rId56" Type="http://schemas.openxmlformats.org/officeDocument/2006/relationships/tags" Target="../tags/tag1451.xml"/><Relationship Id="rId64" Type="http://schemas.openxmlformats.org/officeDocument/2006/relationships/tags" Target="../tags/tag1459.xml"/><Relationship Id="rId8" Type="http://schemas.openxmlformats.org/officeDocument/2006/relationships/tags" Target="../tags/tag1403.xml"/><Relationship Id="rId51" Type="http://schemas.openxmlformats.org/officeDocument/2006/relationships/tags" Target="../tags/tag1446.xml"/><Relationship Id="rId3" Type="http://schemas.openxmlformats.org/officeDocument/2006/relationships/tags" Target="../tags/tag1398.xml"/><Relationship Id="rId12" Type="http://schemas.openxmlformats.org/officeDocument/2006/relationships/tags" Target="../tags/tag1407.xml"/><Relationship Id="rId17" Type="http://schemas.openxmlformats.org/officeDocument/2006/relationships/tags" Target="../tags/tag1412.xml"/><Relationship Id="rId25" Type="http://schemas.openxmlformats.org/officeDocument/2006/relationships/tags" Target="../tags/tag1420.xml"/><Relationship Id="rId33" Type="http://schemas.openxmlformats.org/officeDocument/2006/relationships/tags" Target="../tags/tag1428.xml"/><Relationship Id="rId38" Type="http://schemas.openxmlformats.org/officeDocument/2006/relationships/tags" Target="../tags/tag1433.xml"/><Relationship Id="rId46" Type="http://schemas.openxmlformats.org/officeDocument/2006/relationships/tags" Target="../tags/tag1441.xml"/><Relationship Id="rId59" Type="http://schemas.openxmlformats.org/officeDocument/2006/relationships/tags" Target="../tags/tag1454.xml"/><Relationship Id="rId20" Type="http://schemas.openxmlformats.org/officeDocument/2006/relationships/tags" Target="../tags/tag1415.xml"/><Relationship Id="rId41" Type="http://schemas.openxmlformats.org/officeDocument/2006/relationships/tags" Target="../tags/tag1436.xml"/><Relationship Id="rId54" Type="http://schemas.openxmlformats.org/officeDocument/2006/relationships/tags" Target="../tags/tag1449.xml"/><Relationship Id="rId62" Type="http://schemas.openxmlformats.org/officeDocument/2006/relationships/tags" Target="../tags/tag1457.xml"/><Relationship Id="rId1" Type="http://schemas.openxmlformats.org/officeDocument/2006/relationships/tags" Target="../tags/tag1396.xml"/><Relationship Id="rId6" Type="http://schemas.openxmlformats.org/officeDocument/2006/relationships/tags" Target="../tags/tag1401.xml"/><Relationship Id="rId15" Type="http://schemas.openxmlformats.org/officeDocument/2006/relationships/tags" Target="../tags/tag1410.xml"/><Relationship Id="rId23" Type="http://schemas.openxmlformats.org/officeDocument/2006/relationships/tags" Target="../tags/tag1418.xml"/><Relationship Id="rId28" Type="http://schemas.openxmlformats.org/officeDocument/2006/relationships/tags" Target="../tags/tag1423.xml"/><Relationship Id="rId36" Type="http://schemas.openxmlformats.org/officeDocument/2006/relationships/tags" Target="../tags/tag1431.xml"/><Relationship Id="rId49" Type="http://schemas.openxmlformats.org/officeDocument/2006/relationships/tags" Target="../tags/tag1444.xml"/><Relationship Id="rId57" Type="http://schemas.openxmlformats.org/officeDocument/2006/relationships/tags" Target="../tags/tag1452.xml"/><Relationship Id="rId10" Type="http://schemas.openxmlformats.org/officeDocument/2006/relationships/tags" Target="../tags/tag1405.xml"/><Relationship Id="rId31" Type="http://schemas.openxmlformats.org/officeDocument/2006/relationships/tags" Target="../tags/tag1426.xml"/><Relationship Id="rId44" Type="http://schemas.openxmlformats.org/officeDocument/2006/relationships/tags" Target="../tags/tag1439.xml"/><Relationship Id="rId52" Type="http://schemas.openxmlformats.org/officeDocument/2006/relationships/tags" Target="../tags/tag1447.xml"/><Relationship Id="rId60" Type="http://schemas.openxmlformats.org/officeDocument/2006/relationships/tags" Target="../tags/tag1455.xml"/><Relationship Id="rId65" Type="http://schemas.openxmlformats.org/officeDocument/2006/relationships/slideLayout" Target="../slideLayouts/slideLayout7.xml"/><Relationship Id="rId4" Type="http://schemas.openxmlformats.org/officeDocument/2006/relationships/tags" Target="../tags/tag1399.xml"/><Relationship Id="rId9" Type="http://schemas.openxmlformats.org/officeDocument/2006/relationships/tags" Target="../tags/tag1404.xml"/><Relationship Id="rId13" Type="http://schemas.openxmlformats.org/officeDocument/2006/relationships/tags" Target="../tags/tag1408.xml"/><Relationship Id="rId18" Type="http://schemas.openxmlformats.org/officeDocument/2006/relationships/tags" Target="../tags/tag1413.xml"/><Relationship Id="rId39" Type="http://schemas.openxmlformats.org/officeDocument/2006/relationships/tags" Target="../tags/tag1434.xml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tags" Target="../tags/tag1472.xml"/><Relationship Id="rId18" Type="http://schemas.openxmlformats.org/officeDocument/2006/relationships/tags" Target="../tags/tag1477.xml"/><Relationship Id="rId26" Type="http://schemas.openxmlformats.org/officeDocument/2006/relationships/tags" Target="../tags/tag1485.xml"/><Relationship Id="rId39" Type="http://schemas.openxmlformats.org/officeDocument/2006/relationships/image" Target="../media/image138.svg"/><Relationship Id="rId21" Type="http://schemas.openxmlformats.org/officeDocument/2006/relationships/tags" Target="../tags/tag1480.xml"/><Relationship Id="rId34" Type="http://schemas.openxmlformats.org/officeDocument/2006/relationships/tags" Target="../tags/tag1493.xml"/><Relationship Id="rId42" Type="http://schemas.openxmlformats.org/officeDocument/2006/relationships/image" Target="../media/image141.svg"/><Relationship Id="rId7" Type="http://schemas.openxmlformats.org/officeDocument/2006/relationships/tags" Target="../tags/tag1466.xml"/><Relationship Id="rId2" Type="http://schemas.openxmlformats.org/officeDocument/2006/relationships/tags" Target="../tags/tag1461.xml"/><Relationship Id="rId16" Type="http://schemas.openxmlformats.org/officeDocument/2006/relationships/tags" Target="../tags/tag1475.xml"/><Relationship Id="rId20" Type="http://schemas.openxmlformats.org/officeDocument/2006/relationships/tags" Target="../tags/tag1479.xml"/><Relationship Id="rId29" Type="http://schemas.openxmlformats.org/officeDocument/2006/relationships/tags" Target="../tags/tag1488.xml"/><Relationship Id="rId41" Type="http://schemas.openxmlformats.org/officeDocument/2006/relationships/image" Target="../media/image140.svg"/><Relationship Id="rId1" Type="http://schemas.openxmlformats.org/officeDocument/2006/relationships/tags" Target="../tags/tag1460.xml"/><Relationship Id="rId6" Type="http://schemas.openxmlformats.org/officeDocument/2006/relationships/tags" Target="../tags/tag1465.xml"/><Relationship Id="rId11" Type="http://schemas.openxmlformats.org/officeDocument/2006/relationships/tags" Target="../tags/tag1470.xml"/><Relationship Id="rId24" Type="http://schemas.openxmlformats.org/officeDocument/2006/relationships/tags" Target="../tags/tag1483.xml"/><Relationship Id="rId32" Type="http://schemas.openxmlformats.org/officeDocument/2006/relationships/tags" Target="../tags/tag1491.xml"/><Relationship Id="rId37" Type="http://schemas.openxmlformats.org/officeDocument/2006/relationships/tags" Target="../tags/tag1496.xml"/><Relationship Id="rId40" Type="http://schemas.openxmlformats.org/officeDocument/2006/relationships/image" Target="../media/image139.svg"/><Relationship Id="rId5" Type="http://schemas.openxmlformats.org/officeDocument/2006/relationships/tags" Target="../tags/tag1464.xml"/><Relationship Id="rId15" Type="http://schemas.openxmlformats.org/officeDocument/2006/relationships/tags" Target="../tags/tag1474.xml"/><Relationship Id="rId23" Type="http://schemas.openxmlformats.org/officeDocument/2006/relationships/tags" Target="../tags/tag1482.xml"/><Relationship Id="rId28" Type="http://schemas.openxmlformats.org/officeDocument/2006/relationships/tags" Target="../tags/tag1487.xml"/><Relationship Id="rId36" Type="http://schemas.openxmlformats.org/officeDocument/2006/relationships/tags" Target="../tags/tag1495.xml"/><Relationship Id="rId10" Type="http://schemas.openxmlformats.org/officeDocument/2006/relationships/tags" Target="../tags/tag1469.xml"/><Relationship Id="rId19" Type="http://schemas.openxmlformats.org/officeDocument/2006/relationships/tags" Target="../tags/tag1478.xml"/><Relationship Id="rId31" Type="http://schemas.openxmlformats.org/officeDocument/2006/relationships/tags" Target="../tags/tag1490.xml"/><Relationship Id="rId44" Type="http://schemas.openxmlformats.org/officeDocument/2006/relationships/image" Target="../media/image143.svg"/><Relationship Id="rId4" Type="http://schemas.openxmlformats.org/officeDocument/2006/relationships/tags" Target="../tags/tag1463.xml"/><Relationship Id="rId9" Type="http://schemas.openxmlformats.org/officeDocument/2006/relationships/tags" Target="../tags/tag1468.xml"/><Relationship Id="rId14" Type="http://schemas.openxmlformats.org/officeDocument/2006/relationships/tags" Target="../tags/tag1473.xml"/><Relationship Id="rId22" Type="http://schemas.openxmlformats.org/officeDocument/2006/relationships/tags" Target="../tags/tag1481.xml"/><Relationship Id="rId27" Type="http://schemas.openxmlformats.org/officeDocument/2006/relationships/tags" Target="../tags/tag1486.xml"/><Relationship Id="rId30" Type="http://schemas.openxmlformats.org/officeDocument/2006/relationships/tags" Target="../tags/tag1489.xml"/><Relationship Id="rId35" Type="http://schemas.openxmlformats.org/officeDocument/2006/relationships/tags" Target="../tags/tag1494.xml"/><Relationship Id="rId43" Type="http://schemas.openxmlformats.org/officeDocument/2006/relationships/image" Target="../media/image142.svg"/><Relationship Id="rId8" Type="http://schemas.openxmlformats.org/officeDocument/2006/relationships/tags" Target="../tags/tag1467.xml"/><Relationship Id="rId3" Type="http://schemas.openxmlformats.org/officeDocument/2006/relationships/tags" Target="../tags/tag1462.xml"/><Relationship Id="rId12" Type="http://schemas.openxmlformats.org/officeDocument/2006/relationships/tags" Target="../tags/tag1471.xml"/><Relationship Id="rId17" Type="http://schemas.openxmlformats.org/officeDocument/2006/relationships/tags" Target="../tags/tag1476.xml"/><Relationship Id="rId25" Type="http://schemas.openxmlformats.org/officeDocument/2006/relationships/tags" Target="../tags/tag1484.xml"/><Relationship Id="rId33" Type="http://schemas.openxmlformats.org/officeDocument/2006/relationships/tags" Target="../tags/tag1492.xml"/><Relationship Id="rId38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1504.xml"/><Relationship Id="rId3" Type="http://schemas.openxmlformats.org/officeDocument/2006/relationships/tags" Target="../tags/tag1499.xml"/><Relationship Id="rId7" Type="http://schemas.openxmlformats.org/officeDocument/2006/relationships/tags" Target="../tags/tag1503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498.xml"/><Relationship Id="rId1" Type="http://schemas.openxmlformats.org/officeDocument/2006/relationships/tags" Target="../tags/tag1497.xml"/><Relationship Id="rId6" Type="http://schemas.openxmlformats.org/officeDocument/2006/relationships/tags" Target="../tags/tag1502.xml"/><Relationship Id="rId11" Type="http://schemas.openxmlformats.org/officeDocument/2006/relationships/tags" Target="../tags/tag1507.xml"/><Relationship Id="rId5" Type="http://schemas.openxmlformats.org/officeDocument/2006/relationships/tags" Target="../tags/tag1501.xml"/><Relationship Id="rId10" Type="http://schemas.openxmlformats.org/officeDocument/2006/relationships/tags" Target="../tags/tag1506.xml"/><Relationship Id="rId4" Type="http://schemas.openxmlformats.org/officeDocument/2006/relationships/tags" Target="../tags/tag1500.xml"/><Relationship Id="rId9" Type="http://schemas.openxmlformats.org/officeDocument/2006/relationships/tags" Target="../tags/tag150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1510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1509.xml"/><Relationship Id="rId1" Type="http://schemas.openxmlformats.org/officeDocument/2006/relationships/tags" Target="../tags/tag1508.xml"/><Relationship Id="rId6" Type="http://schemas.openxmlformats.org/officeDocument/2006/relationships/tags" Target="../tags/tag1513.xml"/><Relationship Id="rId5" Type="http://schemas.openxmlformats.org/officeDocument/2006/relationships/tags" Target="../tags/tag1512.xml"/><Relationship Id="rId4" Type="http://schemas.openxmlformats.org/officeDocument/2006/relationships/tags" Target="../tags/tag15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945481"/>
            <a:ext cx="1901723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GAME DOCUMENT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317909"/>
            <a:ext cx="5600700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42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ROM </a:t>
            </a:r>
            <a:r>
              <a:rPr lang="zh-CN" sz="42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王权之忆</a:t>
            </a: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：</a:t>
            </a:r>
          </a:p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游戏系统核心</a:t>
            </a:r>
            <a:r>
              <a:rPr lang="zh-CN" altLang="en-US"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分析</a:t>
            </a:r>
            <a:endParaRPr sz="4200" b="1">
              <a:solidFill>
                <a:srgbClr val="F5F0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66750" y="4407535"/>
            <a:ext cx="2331720" cy="9525"/>
          </a:xfrm>
          <a:prstGeom prst="rect">
            <a:avLst/>
          </a:pr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666750" y="3898106"/>
            <a:ext cx="252226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游戏系统核心内容</a:t>
            </a: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2009775"/>
            <a:ext cx="48260" cy="47625"/>
          </a:xfrm>
          <a:prstGeom prst="rect">
            <a:avLst/>
          </a:pr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2672715" y="2028825"/>
            <a:ext cx="228600" cy="9525"/>
          </a:xfrm>
          <a:prstGeom prst="rect">
            <a:avLst/>
          </a:prstGeom>
          <a:solidFill>
            <a:srgbClr val="9B5DE5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内容导航</a:t>
            </a: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14331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9B5DE5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867146" y="1894523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3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01</a:t>
            </a: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1542415" y="1918970"/>
            <a:ext cx="9525" cy="523875"/>
          </a:xfrm>
          <a:prstGeom prst="rect">
            <a:avLst/>
          </a:prstGeom>
          <a:solidFill>
            <a:srgbClr val="2A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876425" y="1872139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角色成长</a:t>
            </a:r>
            <a:r>
              <a:rPr sz="21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基石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876425" y="22459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</a:rPr>
              <a:t>角色创建、属性、基础界面与操作</a:t>
            </a:r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568722" y="1438275"/>
            <a:ext cx="53967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9" h="30">
                <a:moveTo>
                  <a:pt x="79" y="0"/>
                </a:moveTo>
                <a:lnTo>
                  <a:pt x="8419" y="0"/>
                </a:lnTo>
                <a:cubicBezTo>
                  <a:pt x="8450" y="0"/>
                  <a:pt x="8478" y="11"/>
                  <a:pt x="849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6195695" y="14331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9B5DE5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6524996" y="1894523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3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02</a:t>
            </a: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7200265" y="1918970"/>
            <a:ext cx="9525" cy="523875"/>
          </a:xfrm>
          <a:prstGeom prst="rect">
            <a:avLst/>
          </a:prstGeom>
          <a:solidFill>
            <a:srgbClr val="2A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7534275" y="1872139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伙伴外观</a:t>
            </a:r>
            <a:r>
              <a:rPr sz="21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养成</a:t>
            </a: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7534275" y="22459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</a:rPr>
              <a:t>护卫者、造型两大核心养成系统</a:t>
            </a: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6226572" y="1438275"/>
            <a:ext cx="53967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9" h="30">
                <a:moveTo>
                  <a:pt x="79" y="0"/>
                </a:moveTo>
                <a:lnTo>
                  <a:pt x="8419" y="0"/>
                </a:lnTo>
                <a:cubicBezTo>
                  <a:pt x="8450" y="0"/>
                  <a:pt x="8478" y="11"/>
                  <a:pt x="849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5"/>
            </p:custDataLst>
          </p:nvPr>
        </p:nvSpPr>
        <p:spPr>
          <a:xfrm>
            <a:off x="537845" y="312864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9B5DE5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867146" y="358997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3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03</a:t>
            </a:r>
          </a:p>
        </p:txBody>
      </p:sp>
      <p:sp>
        <p:nvSpPr>
          <p:cNvPr id="24" name="矩形 23"/>
          <p:cNvSpPr/>
          <p:nvPr>
            <p:custDataLst>
              <p:tags r:id="rId17"/>
            </p:custDataLst>
          </p:nvPr>
        </p:nvSpPr>
        <p:spPr>
          <a:xfrm>
            <a:off x="1542415" y="3614420"/>
            <a:ext cx="9525" cy="523875"/>
          </a:xfrm>
          <a:prstGeom prst="rect">
            <a:avLst/>
          </a:prstGeom>
          <a:solidFill>
            <a:srgbClr val="2A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1876425" y="3567589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收集图鉴</a:t>
            </a:r>
            <a:r>
              <a:rPr sz="21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体系</a:t>
            </a:r>
          </a:p>
        </p:txBody>
      </p:sp>
      <p:sp>
        <p:nvSpPr>
          <p:cNvPr id="26" name="文本框 25"/>
          <p:cNvSpPr txBox="1"/>
          <p:nvPr>
            <p:custDataLst>
              <p:tags r:id="rId19"/>
            </p:custDataLst>
          </p:nvPr>
        </p:nvSpPr>
        <p:spPr>
          <a:xfrm>
            <a:off x="1876425" y="394144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</a:rPr>
              <a:t>怪物图鉴、道具图鉴收集玩法</a:t>
            </a: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568722" y="3133725"/>
            <a:ext cx="53967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9" h="30">
                <a:moveTo>
                  <a:pt x="79" y="0"/>
                </a:moveTo>
                <a:lnTo>
                  <a:pt x="8419" y="0"/>
                </a:lnTo>
                <a:cubicBezTo>
                  <a:pt x="8450" y="0"/>
                  <a:pt x="8478" y="11"/>
                  <a:pt x="849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1"/>
            </p:custDataLst>
          </p:nvPr>
        </p:nvSpPr>
        <p:spPr>
          <a:xfrm>
            <a:off x="6195695" y="312864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9B5DE5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2"/>
            </p:custDataLst>
          </p:nvPr>
        </p:nvSpPr>
        <p:spPr>
          <a:xfrm>
            <a:off x="6524996" y="358997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3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04</a:t>
            </a:r>
          </a:p>
        </p:txBody>
      </p:sp>
      <p:sp>
        <p:nvSpPr>
          <p:cNvPr id="32" name="矩形 31"/>
          <p:cNvSpPr/>
          <p:nvPr>
            <p:custDataLst>
              <p:tags r:id="rId23"/>
            </p:custDataLst>
          </p:nvPr>
        </p:nvSpPr>
        <p:spPr>
          <a:xfrm>
            <a:off x="7200265" y="3614420"/>
            <a:ext cx="9525" cy="523875"/>
          </a:xfrm>
          <a:prstGeom prst="rect">
            <a:avLst/>
          </a:prstGeom>
          <a:solidFill>
            <a:srgbClr val="2A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4"/>
            </p:custDataLst>
          </p:nvPr>
        </p:nvSpPr>
        <p:spPr>
          <a:xfrm>
            <a:off x="7534275" y="3567589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装备战斗</a:t>
            </a:r>
            <a:r>
              <a:rPr sz="21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强化</a:t>
            </a:r>
          </a:p>
        </p:txBody>
      </p:sp>
      <p:sp>
        <p:nvSpPr>
          <p:cNvPr id="34" name="文本框 33"/>
          <p:cNvSpPr txBox="1"/>
          <p:nvPr>
            <p:custDataLst>
              <p:tags r:id="rId25"/>
            </p:custDataLst>
          </p:nvPr>
        </p:nvSpPr>
        <p:spPr>
          <a:xfrm>
            <a:off x="7534275" y="394144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</a:rPr>
              <a:t>强化、精工、技能、灵魂赋予等</a:t>
            </a: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6226572" y="3133725"/>
            <a:ext cx="53967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9" h="30">
                <a:moveTo>
                  <a:pt x="79" y="0"/>
                </a:moveTo>
                <a:lnTo>
                  <a:pt x="8419" y="0"/>
                </a:lnTo>
                <a:cubicBezTo>
                  <a:pt x="8450" y="0"/>
                  <a:pt x="8478" y="11"/>
                  <a:pt x="849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27"/>
            </p:custDataLst>
          </p:nvPr>
        </p:nvSpPr>
        <p:spPr>
          <a:xfrm>
            <a:off x="537845" y="48240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9B5DE5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28"/>
            </p:custDataLst>
          </p:nvPr>
        </p:nvSpPr>
        <p:spPr>
          <a:xfrm>
            <a:off x="867146" y="528542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3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05</a:t>
            </a:r>
          </a:p>
        </p:txBody>
      </p:sp>
      <p:sp>
        <p:nvSpPr>
          <p:cNvPr id="40" name="矩形 39"/>
          <p:cNvSpPr/>
          <p:nvPr>
            <p:custDataLst>
              <p:tags r:id="rId29"/>
            </p:custDataLst>
          </p:nvPr>
        </p:nvSpPr>
        <p:spPr>
          <a:xfrm>
            <a:off x="1542415" y="5309870"/>
            <a:ext cx="9525" cy="523875"/>
          </a:xfrm>
          <a:prstGeom prst="rect">
            <a:avLst/>
          </a:prstGeom>
          <a:solidFill>
            <a:srgbClr val="2A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0"/>
            </p:custDataLst>
          </p:nvPr>
        </p:nvSpPr>
        <p:spPr>
          <a:xfrm>
            <a:off x="1876425" y="5263039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社交公会</a:t>
            </a:r>
            <a:r>
              <a:rPr sz="21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生态</a:t>
            </a:r>
          </a:p>
        </p:txBody>
      </p:sp>
      <p:sp>
        <p:nvSpPr>
          <p:cNvPr id="42" name="文本框 41"/>
          <p:cNvSpPr txBox="1"/>
          <p:nvPr>
            <p:custDataLst>
              <p:tags r:id="rId31"/>
            </p:custDataLst>
          </p:nvPr>
        </p:nvSpPr>
        <p:spPr>
          <a:xfrm>
            <a:off x="1876425" y="56368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</a:rPr>
              <a:t>组队、好友、公会、护卫、交易所</a:t>
            </a:r>
          </a:p>
        </p:txBody>
      </p:sp>
      <p:sp>
        <p:nvSpPr>
          <p:cNvPr id="38" name="任意多边形 37"/>
          <p:cNvSpPr/>
          <p:nvPr>
            <p:custDataLst>
              <p:tags r:id="rId32"/>
            </p:custDataLst>
          </p:nvPr>
        </p:nvSpPr>
        <p:spPr>
          <a:xfrm>
            <a:off x="568722" y="4829175"/>
            <a:ext cx="53967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9" h="30">
                <a:moveTo>
                  <a:pt x="79" y="0"/>
                </a:moveTo>
                <a:lnTo>
                  <a:pt x="8419" y="0"/>
                </a:lnTo>
                <a:cubicBezTo>
                  <a:pt x="8450" y="0"/>
                  <a:pt x="8478" y="11"/>
                  <a:pt x="849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33"/>
            </p:custDataLst>
          </p:nvPr>
        </p:nvSpPr>
        <p:spPr>
          <a:xfrm>
            <a:off x="6195695" y="48240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9B5DE5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34"/>
            </p:custDataLst>
          </p:nvPr>
        </p:nvSpPr>
        <p:spPr>
          <a:xfrm>
            <a:off x="6524996" y="528542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3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06</a:t>
            </a:r>
          </a:p>
        </p:txBody>
      </p:sp>
      <p:sp>
        <p:nvSpPr>
          <p:cNvPr id="48" name="矩形 47"/>
          <p:cNvSpPr/>
          <p:nvPr>
            <p:custDataLst>
              <p:tags r:id="rId35"/>
            </p:custDataLst>
          </p:nvPr>
        </p:nvSpPr>
        <p:spPr>
          <a:xfrm>
            <a:off x="7200265" y="5309870"/>
            <a:ext cx="9525" cy="523875"/>
          </a:xfrm>
          <a:prstGeom prst="rect">
            <a:avLst/>
          </a:prstGeom>
          <a:solidFill>
            <a:srgbClr val="2A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36"/>
            </p:custDataLst>
          </p:nvPr>
        </p:nvSpPr>
        <p:spPr>
          <a:xfrm>
            <a:off x="7534275" y="5263039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高阶挑战</a:t>
            </a:r>
            <a:r>
              <a:rPr sz="21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跨服</a:t>
            </a:r>
          </a:p>
        </p:txBody>
      </p:sp>
      <p:sp>
        <p:nvSpPr>
          <p:cNvPr id="50" name="文本框 49"/>
          <p:cNvSpPr txBox="1"/>
          <p:nvPr>
            <p:custDataLst>
              <p:tags r:id="rId37"/>
            </p:custDataLst>
          </p:nvPr>
        </p:nvSpPr>
        <p:spPr>
          <a:xfrm>
            <a:off x="7534275" y="56368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</a:rPr>
              <a:t>领地战、攻城战、跨服、转职等</a:t>
            </a:r>
          </a:p>
        </p:txBody>
      </p:sp>
      <p:sp>
        <p:nvSpPr>
          <p:cNvPr id="46" name="任意多边形 45"/>
          <p:cNvSpPr/>
          <p:nvPr>
            <p:custDataLst>
              <p:tags r:id="rId38"/>
            </p:custDataLst>
          </p:nvPr>
        </p:nvSpPr>
        <p:spPr>
          <a:xfrm>
            <a:off x="6226572" y="4829175"/>
            <a:ext cx="53967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9" h="30">
                <a:moveTo>
                  <a:pt x="79" y="0"/>
                </a:moveTo>
                <a:lnTo>
                  <a:pt x="8419" y="0"/>
                </a:lnTo>
                <a:cubicBezTo>
                  <a:pt x="8450" y="0"/>
                  <a:pt x="8478" y="11"/>
                  <a:pt x="849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588294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522821"/>
            <a:ext cx="37338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角色成长基石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645819"/>
            <a:ext cx="27165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从零开始，打造你的专属英雄</a:t>
            </a: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950619"/>
            <a:ext cx="543311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涵盖角色创建、属性面板、背包仓库、基础界面与操作设置</a:t>
            </a: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652270"/>
            <a:ext cx="47625" cy="47625"/>
          </a:xfrm>
          <a:prstGeom prst="rect">
            <a:avLst/>
          </a:pr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819910" y="1671320"/>
            <a:ext cx="228600" cy="9525"/>
          </a:xfrm>
          <a:prstGeom prst="rect">
            <a:avLst/>
          </a:prstGeom>
          <a:solidFill>
            <a:srgbClr val="9B5DE5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66750" y="2112169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9000" b="1">
                <a:solidFill>
                  <a:srgbClr val="9B5DE5">
                    <a:alpha val="3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01</a:t>
            </a: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66750" y="4450080"/>
            <a:ext cx="457200" cy="19050"/>
          </a:xfrm>
          <a:prstGeom prst="rect">
            <a:avLst/>
          </a:prstGeom>
          <a:solidFill>
            <a:srgbClr val="9B5DE5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角色创建与删除规则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920740" cy="5362575"/>
          </a:xfrm>
          <a:custGeom>
            <a:avLst/>
            <a:gdLst>
              <a:gd name="sw" fmla="*/ 1 w 9324"/>
              <a:gd name="sh" fmla="*/ 1 h 8445"/>
              <a:gd name="mins" fmla="min sw sh"/>
              <a:gd name="dsw" fmla="+- 0 sw mins"/>
              <a:gd name="dsh" fmla="+- 0 sh mins"/>
              <a:gd name="p0x0" fmla="*/ 120 w 9324"/>
              <a:gd name="p0y0" fmla="*/ 0 h 8445"/>
              <a:gd name="p0x1" fmla="*/ 9204 w 9324"/>
              <a:gd name="p0y1" fmla="*/ 0 h 8445"/>
              <a:gd name="p0x2" fmla="*/ 9270 w 9324"/>
              <a:gd name="p0y2" fmla="*/ 0 h 8445"/>
              <a:gd name="p0x3" fmla="*/ 9324 w 9324"/>
              <a:gd name="p0y3" fmla="*/ 53 h 8445"/>
              <a:gd name="p0x4" fmla="*/ 9324 w 9324"/>
              <a:gd name="p0y4" fmla="*/ 120 h 8445"/>
              <a:gd name="p0x5" fmla="*/ 9324 w 9324"/>
              <a:gd name="p0y5" fmla="*/ 8325 h 8445"/>
              <a:gd name="p0x6" fmla="*/ 9324 w 9324"/>
              <a:gd name="p0y6" fmla="*/ 8391 h 8445"/>
              <a:gd name="p0x7" fmla="*/ 9270 w 9324"/>
              <a:gd name="p0y7" fmla="*/ 8445 h 8445"/>
              <a:gd name="p0x8" fmla="*/ 9204 w 9324"/>
              <a:gd name="p0y8" fmla="*/ 8445 h 8445"/>
              <a:gd name="p0x9" fmla="*/ 120 w 9324"/>
              <a:gd name="p0y9" fmla="*/ 8445 h 8445"/>
              <a:gd name="p0x10" fmla="*/ 53 w 9324"/>
              <a:gd name="p0y10" fmla="*/ 8445 h 8445"/>
              <a:gd name="p0x11" fmla="*/ 0 w 9324"/>
              <a:gd name="p0y11" fmla="*/ 8391 h 8445"/>
              <a:gd name="p0x12" fmla="*/ 0 w 9324"/>
              <a:gd name="p0y12" fmla="*/ 8325 h 8445"/>
              <a:gd name="p0x13" fmla="*/ 0 w 9324"/>
              <a:gd name="p0y13" fmla="*/ 120 h 8445"/>
              <a:gd name="p0x14" fmla="*/ 0 w 9324"/>
              <a:gd name="p0y14" fmla="*/ 53 h 8445"/>
              <a:gd name="p0x15" fmla="*/ 53 w 9324"/>
              <a:gd name="p0y15" fmla="*/ 0 h 8445"/>
              <a:gd name="p0x16" fmla="*/ 120 w 9324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创建规则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71525" y="29241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6522" t="-2933" r="-6522" b="-2933"/>
          <a:stretch>
            <a:fillRect/>
          </a:stretch>
        </p:blipFill>
        <p:spPr>
          <a:xfrm>
            <a:off x="857250" y="3005455"/>
            <a:ext cx="247650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304925" y="2924699"/>
            <a:ext cx="49847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职业选择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304925" y="3247596"/>
            <a:ext cx="5327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骑士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游侠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法师三大职业，支持自定义脸型、发型、肤色等外观</a:t>
            </a: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1525" y="36893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366" t="-10303" r="-2366" b="-10303"/>
          <a:stretch>
            <a:fillRect/>
          </a:stretch>
        </p:blipFill>
        <p:spPr>
          <a:xfrm>
            <a:off x="826135" y="3769995"/>
            <a:ext cx="309245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304925" y="3689528"/>
            <a:ext cx="1776631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名称限制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304925" y="4012425"/>
            <a:ext cx="194808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2-12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个字符，不可重复</a:t>
            </a: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44538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4535170"/>
            <a:ext cx="247650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304925" y="4454347"/>
            <a:ext cx="2442867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数量限制</a:t>
            </a: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304925" y="4777245"/>
            <a:ext cx="26143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单账号每日最多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个，总上限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8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</a:t>
            </a:r>
          </a:p>
        </p:txBody>
      </p:sp>
      <p:sp>
        <p:nvSpPr>
          <p:cNvPr id="5" name="任意多边形 4"/>
          <p:cNvSpPr/>
          <p:nvPr>
            <p:custDataLst>
              <p:tags r:id="rId16"/>
            </p:custDataLst>
          </p:nvPr>
        </p:nvSpPr>
        <p:spPr>
          <a:xfrm>
            <a:off x="606822" y="1114425"/>
            <a:ext cx="5859621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28" h="30">
                <a:moveTo>
                  <a:pt x="79" y="0"/>
                </a:moveTo>
                <a:lnTo>
                  <a:pt x="9148" y="0"/>
                </a:lnTo>
                <a:cubicBezTo>
                  <a:pt x="9179" y="0"/>
                  <a:pt x="9207" y="11"/>
                  <a:pt x="9228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6772910" y="1109345"/>
            <a:ext cx="4842510" cy="5362575"/>
          </a:xfrm>
          <a:custGeom>
            <a:avLst/>
            <a:gdLst>
              <a:gd name="sw" fmla="*/ 1 w 7625"/>
              <a:gd name="sh" fmla="*/ 1 h 8445"/>
              <a:gd name="mins" fmla="min sw sh"/>
              <a:gd name="dsw" fmla="+- 0 sw mins"/>
              <a:gd name="dsh" fmla="+- 0 sh mins"/>
              <a:gd name="p0x0" fmla="*/ 120 w 7625"/>
              <a:gd name="p0y0" fmla="*/ 0 h 8445"/>
              <a:gd name="p0x1" fmla="*/ 7505 w 7625"/>
              <a:gd name="p0y1" fmla="*/ 0 h 8445"/>
              <a:gd name="p0x2" fmla="*/ 7572 w 7625"/>
              <a:gd name="p0y2" fmla="*/ 0 h 8445"/>
              <a:gd name="p0x3" fmla="*/ 7625 w 7625"/>
              <a:gd name="p0y3" fmla="*/ 53 h 8445"/>
              <a:gd name="p0x4" fmla="*/ 7625 w 7625"/>
              <a:gd name="p0y4" fmla="*/ 120 h 8445"/>
              <a:gd name="p0x5" fmla="*/ 7625 w 7625"/>
              <a:gd name="p0y5" fmla="*/ 8325 h 8445"/>
              <a:gd name="p0x6" fmla="*/ 7625 w 7625"/>
              <a:gd name="p0y6" fmla="*/ 8391 h 8445"/>
              <a:gd name="p0x7" fmla="*/ 7572 w 7625"/>
              <a:gd name="p0y7" fmla="*/ 8445 h 8445"/>
              <a:gd name="p0x8" fmla="*/ 7505 w 7625"/>
              <a:gd name="p0y8" fmla="*/ 8445 h 8445"/>
              <a:gd name="p0x9" fmla="*/ 120 w 7625"/>
              <a:gd name="p0y9" fmla="*/ 8445 h 8445"/>
              <a:gd name="p0x10" fmla="*/ 53 w 7625"/>
              <a:gd name="p0y10" fmla="*/ 8445 h 8445"/>
              <a:gd name="p0x11" fmla="*/ 0 w 7625"/>
              <a:gd name="p0y11" fmla="*/ 8391 h 8445"/>
              <a:gd name="p0x12" fmla="*/ 0 w 7625"/>
              <a:gd name="p0y12" fmla="*/ 8325 h 8445"/>
              <a:gd name="p0x13" fmla="*/ 0 w 7625"/>
              <a:gd name="p0y13" fmla="*/ 120 h 8445"/>
              <a:gd name="p0x14" fmla="*/ 0 w 7625"/>
              <a:gd name="p0y14" fmla="*/ 53 h 8445"/>
              <a:gd name="p0x15" fmla="*/ 53 w 7625"/>
              <a:gd name="p0y15" fmla="*/ 0 h 8445"/>
              <a:gd name="p0x16" fmla="*/ 120 w 7625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6968509" y="1288732"/>
            <a:ext cx="445196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删除规则</a:t>
            </a: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6968490" y="31699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273" t="-1026" r="-2273" b="-1026"/>
          <a:stretch>
            <a:fillRect/>
          </a:stretch>
        </p:blipFill>
        <p:spPr>
          <a:xfrm>
            <a:off x="7068185" y="3250565"/>
            <a:ext cx="219075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7501909" y="3169968"/>
            <a:ext cx="391856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删除条件</a:t>
            </a: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7501909" y="3492865"/>
            <a:ext cx="391856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需达到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65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级，删除后进入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天确认期，期内可随时取消</a:t>
            </a:r>
          </a:p>
        </p:txBody>
      </p: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6968490" y="42087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000" t="-7681" r="-2000" b="-7681"/>
          <a:stretch>
            <a:fillRect/>
          </a:stretch>
        </p:blipFill>
        <p:spPr>
          <a:xfrm>
            <a:off x="7054215" y="4289425"/>
            <a:ext cx="247650" cy="2527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7501909" y="4209078"/>
            <a:ext cx="364301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删除后果</a:t>
            </a:r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7501909" y="4531976"/>
            <a:ext cx="39859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角色名称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90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天内无法再次使用，无额外数值奖励</a:t>
            </a:r>
          </a:p>
        </p:txBody>
      </p:sp>
      <p:sp>
        <p:nvSpPr>
          <p:cNvPr id="21" name="任意多边形 20"/>
          <p:cNvSpPr/>
          <p:nvPr>
            <p:custDataLst>
              <p:tags r:id="rId27"/>
            </p:custDataLst>
          </p:nvPr>
        </p:nvSpPr>
        <p:spPr>
          <a:xfrm>
            <a:off x="6803787" y="1114425"/>
            <a:ext cx="4781390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30" h="30">
                <a:moveTo>
                  <a:pt x="79" y="0"/>
                </a:moveTo>
                <a:lnTo>
                  <a:pt x="7450" y="0"/>
                </a:lnTo>
                <a:cubicBezTo>
                  <a:pt x="7481" y="0"/>
                  <a:pt x="7509" y="11"/>
                  <a:pt x="7530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角色信息面板与属性管理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459230"/>
            <a:ext cx="11049000" cy="833755"/>
          </a:xfrm>
          <a:custGeom>
            <a:avLst/>
            <a:gdLst>
              <a:gd name="sw" fmla="*/ 1 w 17400"/>
              <a:gd name="sh" fmla="*/ 1 h 1312"/>
              <a:gd name="mins" fmla="min sw sh"/>
              <a:gd name="dsw" fmla="+- 0 sw mins"/>
              <a:gd name="dsh" fmla="+- 0 sh mins"/>
              <a:gd name="p0x0" fmla="*/ 120 w 17400"/>
              <a:gd name="p0y0" fmla="*/ 0 h 1312"/>
              <a:gd name="p0x1" fmla="*/ 17280 w 17400"/>
              <a:gd name="p0y1" fmla="*/ 0 h 1312"/>
              <a:gd name="p0x2" fmla="*/ 17346 w 17400"/>
              <a:gd name="p0y2" fmla="*/ 0 h 1312"/>
              <a:gd name="p0x3" fmla="*/ 17400 w 17400"/>
              <a:gd name="p0y3" fmla="*/ 53 h 1312"/>
              <a:gd name="p0x4" fmla="*/ 17400 w 17400"/>
              <a:gd name="p0y4" fmla="*/ 120 h 1312"/>
              <a:gd name="p0x5" fmla="*/ 17400 w 17400"/>
              <a:gd name="p0y5" fmla="*/ 1192 h 1312"/>
              <a:gd name="p0x6" fmla="*/ 17400 w 17400"/>
              <a:gd name="p0y6" fmla="*/ 1258 h 1312"/>
              <a:gd name="p0x7" fmla="*/ 17346 w 17400"/>
              <a:gd name="p0y7" fmla="*/ 1312 h 1312"/>
              <a:gd name="p0x8" fmla="*/ 17280 w 17400"/>
              <a:gd name="p0y8" fmla="*/ 1312 h 1312"/>
              <a:gd name="p0x9" fmla="*/ 120 w 17400"/>
              <a:gd name="p0y9" fmla="*/ 1312 h 1312"/>
              <a:gd name="p0x10" fmla="*/ 53 w 17400"/>
              <a:gd name="p0y10" fmla="*/ 1312 h 1312"/>
              <a:gd name="p0x11" fmla="*/ 0 w 17400"/>
              <a:gd name="p0y11" fmla="*/ 1258 h 1312"/>
              <a:gd name="p0x12" fmla="*/ 0 w 17400"/>
              <a:gd name="p0y12" fmla="*/ 1192 h 1312"/>
              <a:gd name="p0x13" fmla="*/ 0 w 17400"/>
              <a:gd name="p0y13" fmla="*/ 120 h 1312"/>
              <a:gd name="p0x14" fmla="*/ 0 w 17400"/>
              <a:gd name="p0y14" fmla="*/ 53 h 1312"/>
              <a:gd name="p0x15" fmla="*/ 53 w 17400"/>
              <a:gd name="p0y15" fmla="*/ 0 h 1312"/>
              <a:gd name="p0x16" fmla="*/ 120 w 17400"/>
              <a:gd name="p0y16" fmla="*/ 0 h 1312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718310"/>
            <a:ext cx="8762924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角色属性</a:t>
            </a:r>
            <a:r>
              <a:rPr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透明可控</a:t>
            </a: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，随时重置</a:t>
            </a:r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9714865" y="1649730"/>
            <a:ext cx="1715135" cy="452755"/>
          </a:xfrm>
          <a:custGeom>
            <a:avLst/>
            <a:gdLst>
              <a:gd name="sw" fmla="*/ 1 w 2700"/>
              <a:gd name="sh" fmla="*/ 1 h 712"/>
              <a:gd name="mins" fmla="min sw sh"/>
              <a:gd name="dsw" fmla="+- 0 sw mins"/>
              <a:gd name="dsh" fmla="+- 0 sh mins"/>
              <a:gd name="p0x0" fmla="*/ 356 w 2700"/>
              <a:gd name="p0y0" fmla="*/ 0 h 712"/>
              <a:gd name="p0x1" fmla="*/ 2343 w 2700"/>
              <a:gd name="p0y1" fmla="*/ 0 h 712"/>
              <a:gd name="p0x2" fmla="*/ 2540 w 2700"/>
              <a:gd name="p0y2" fmla="*/ 0 h 712"/>
              <a:gd name="p0x3" fmla="*/ 2700 w 2700"/>
              <a:gd name="p0y3" fmla="*/ 159 h 712"/>
              <a:gd name="p0x4" fmla="*/ 2700 w 2700"/>
              <a:gd name="p0y4" fmla="*/ 356 h 712"/>
              <a:gd name="p0x5" fmla="*/ 2700 w 2700"/>
              <a:gd name="p0y5" fmla="*/ 553 h 712"/>
              <a:gd name="p0x6" fmla="*/ 2540 w 2700"/>
              <a:gd name="p0y6" fmla="*/ 712 h 712"/>
              <a:gd name="p0x7" fmla="*/ 2343 w 2700"/>
              <a:gd name="p0y7" fmla="*/ 712 h 712"/>
              <a:gd name="p0x8" fmla="*/ 356 w 2700"/>
              <a:gd name="p0y8" fmla="*/ 712 h 712"/>
              <a:gd name="p0x9" fmla="*/ 159 w 2700"/>
              <a:gd name="p0y9" fmla="*/ 712 h 712"/>
              <a:gd name="p0x10" fmla="*/ 0 w 2700"/>
              <a:gd name="p0y10" fmla="*/ 553 h 712"/>
              <a:gd name="p0x11" fmla="*/ 0 w 2700"/>
              <a:gd name="p0y11" fmla="*/ 356 h 712"/>
              <a:gd name="p0x12" fmla="*/ 0 w 2700"/>
              <a:gd name="p0y12" fmla="*/ 159 h 712"/>
              <a:gd name="p0x13" fmla="*/ 159 w 2700"/>
              <a:gd name="p0y13" fmla="*/ 0 h 712"/>
              <a:gd name="p0x14" fmla="*/ 356 w 2700"/>
              <a:gd name="p0y14" fmla="*/ 0 h 712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3A2E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9829165" y="17430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ebe45151-9246-11f1-b65c-e65c57a96093"/>
          <p:cNvPicPr/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367" r="367"/>
          <a:stretch>
            <a:fillRect/>
          </a:stretch>
        </p:blipFill>
        <p:spPr>
          <a:xfrm>
            <a:off x="9886315" y="1800225"/>
            <a:ext cx="15240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10172624" y="1726406"/>
            <a:ext cx="13716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>
                <a:solidFill>
                  <a:srgbClr val="FFE680"/>
                </a:solidFill>
                <a:latin typeface="MiSans Normal" panose="00000500000000000000" charset="-122"/>
                <a:ea typeface="MiSans Normal" panose="00000500000000000000" charset="-122"/>
              </a:rPr>
              <a:t>无次数限制</a:t>
            </a:r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597330" y="1459259"/>
            <a:ext cx="10997340" cy="1902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7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9"/>
            </p:custDataLst>
          </p:nvPr>
        </p:nvSpPr>
        <p:spPr>
          <a:xfrm>
            <a:off x="575945" y="2880995"/>
            <a:ext cx="5419725" cy="3590925"/>
          </a:xfrm>
          <a:custGeom>
            <a:avLst/>
            <a:gdLst>
              <a:gd name="sw" fmla="*/ 1 w 8535"/>
              <a:gd name="sh" fmla="*/ 1 h 5655"/>
              <a:gd name="mins" fmla="min sw sh"/>
              <a:gd name="dsw" fmla="+- 0 sw mins"/>
              <a:gd name="dsh" fmla="+- 0 sh mins"/>
              <a:gd name="p0x0" fmla="*/ 120 w 8535"/>
              <a:gd name="p0y0" fmla="*/ 0 h 5655"/>
              <a:gd name="p0x1" fmla="*/ 8415 w 8535"/>
              <a:gd name="p0y1" fmla="*/ 0 h 5655"/>
              <a:gd name="p0x2" fmla="*/ 8481 w 8535"/>
              <a:gd name="p0y2" fmla="*/ 0 h 5655"/>
              <a:gd name="p0x3" fmla="*/ 8535 w 8535"/>
              <a:gd name="p0y3" fmla="*/ 53 h 5655"/>
              <a:gd name="p0x4" fmla="*/ 8535 w 8535"/>
              <a:gd name="p0y4" fmla="*/ 120 h 5655"/>
              <a:gd name="p0x5" fmla="*/ 8535 w 8535"/>
              <a:gd name="p0y5" fmla="*/ 5535 h 5655"/>
              <a:gd name="p0x6" fmla="*/ 8535 w 8535"/>
              <a:gd name="p0y6" fmla="*/ 5601 h 5655"/>
              <a:gd name="p0x7" fmla="*/ 8481 w 8535"/>
              <a:gd name="p0y7" fmla="*/ 5655 h 5655"/>
              <a:gd name="p0x8" fmla="*/ 8415 w 8535"/>
              <a:gd name="p0y8" fmla="*/ 5655 h 5655"/>
              <a:gd name="p0x9" fmla="*/ 120 w 8535"/>
              <a:gd name="p0y9" fmla="*/ 5655 h 5655"/>
              <a:gd name="p0x10" fmla="*/ 53 w 8535"/>
              <a:gd name="p0y10" fmla="*/ 5655 h 5655"/>
              <a:gd name="p0x11" fmla="*/ 0 w 8535"/>
              <a:gd name="p0y11" fmla="*/ 5601 h 5655"/>
              <a:gd name="p0x12" fmla="*/ 0 w 8535"/>
              <a:gd name="p0y12" fmla="*/ 5535 h 5655"/>
              <a:gd name="p0x13" fmla="*/ 0 w 8535"/>
              <a:gd name="p0y13" fmla="*/ 120 h 5655"/>
              <a:gd name="p0x14" fmla="*/ 0 w 8535"/>
              <a:gd name="p0y14" fmla="*/ 53 h 5655"/>
              <a:gd name="p0x15" fmla="*/ 53 w 8535"/>
              <a:gd name="p0y15" fmla="*/ 0 h 5655"/>
              <a:gd name="p0x16" fmla="*/ 120 w 8535"/>
              <a:gd name="p0y16" fmla="*/ 0 h 565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771525" y="375570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属性查看</a:t>
            </a:r>
          </a:p>
        </p:txBody>
      </p:sp>
      <p:sp>
        <p:nvSpPr>
          <p:cNvPr id="17" name="任意多边形 16"/>
          <p:cNvSpPr/>
          <p:nvPr>
            <p:custDataLst>
              <p:tags r:id="rId11"/>
            </p:custDataLst>
          </p:nvPr>
        </p:nvSpPr>
        <p:spPr>
          <a:xfrm>
            <a:off x="771525" y="418147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2"/>
            </p:custDataLst>
          </p:nvPr>
        </p:nvSpPr>
        <p:spPr>
          <a:xfrm>
            <a:off x="771525" y="44323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904875" y="4309110"/>
            <a:ext cx="48958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面板可查看等级、经验、攻击力、防御力、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HP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MP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、耐受力、暴击率、命中、闪避等全部属性</a:t>
            </a:r>
          </a:p>
        </p:txBody>
      </p:sp>
      <p:sp>
        <p:nvSpPr>
          <p:cNvPr id="20" name="任意多边形 19"/>
          <p:cNvSpPr/>
          <p:nvPr>
            <p:custDataLst>
              <p:tags r:id="rId14"/>
            </p:custDataLst>
          </p:nvPr>
        </p:nvSpPr>
        <p:spPr>
          <a:xfrm>
            <a:off x="771525" y="50609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904875" y="4937760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可查看已分配属性点与剩余属性点</a:t>
            </a:r>
          </a:p>
        </p:txBody>
      </p:sp>
      <p:sp>
        <p:nvSpPr>
          <p:cNvPr id="22" name="任意多边形 21"/>
          <p:cNvSpPr/>
          <p:nvPr>
            <p:custDataLst>
              <p:tags r:id="rId16"/>
            </p:custDataLst>
          </p:nvPr>
        </p:nvSpPr>
        <p:spPr>
          <a:xfrm>
            <a:off x="771525" y="54133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904875" y="5290185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支持属性点重置</a:t>
            </a:r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606822" y="2886075"/>
            <a:ext cx="53586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19"/>
            </p:custDataLst>
          </p:nvPr>
        </p:nvSpPr>
        <p:spPr>
          <a:xfrm>
            <a:off x="6195695" y="2880995"/>
            <a:ext cx="5419725" cy="3590925"/>
          </a:xfrm>
          <a:custGeom>
            <a:avLst/>
            <a:gdLst>
              <a:gd name="sw" fmla="*/ 1 w 8535"/>
              <a:gd name="sh" fmla="*/ 1 h 5655"/>
              <a:gd name="mins" fmla="min sw sh"/>
              <a:gd name="dsw" fmla="+- 0 sw mins"/>
              <a:gd name="dsh" fmla="+- 0 sh mins"/>
              <a:gd name="p0x0" fmla="*/ 120 w 8535"/>
              <a:gd name="p0y0" fmla="*/ 0 h 5655"/>
              <a:gd name="p0x1" fmla="*/ 8415 w 8535"/>
              <a:gd name="p0y1" fmla="*/ 0 h 5655"/>
              <a:gd name="p0x2" fmla="*/ 8481 w 8535"/>
              <a:gd name="p0y2" fmla="*/ 0 h 5655"/>
              <a:gd name="p0x3" fmla="*/ 8535 w 8535"/>
              <a:gd name="p0y3" fmla="*/ 53 h 5655"/>
              <a:gd name="p0x4" fmla="*/ 8535 w 8535"/>
              <a:gd name="p0y4" fmla="*/ 120 h 5655"/>
              <a:gd name="p0x5" fmla="*/ 8535 w 8535"/>
              <a:gd name="p0y5" fmla="*/ 5535 h 5655"/>
              <a:gd name="p0x6" fmla="*/ 8535 w 8535"/>
              <a:gd name="p0y6" fmla="*/ 5601 h 5655"/>
              <a:gd name="p0x7" fmla="*/ 8481 w 8535"/>
              <a:gd name="p0y7" fmla="*/ 5655 h 5655"/>
              <a:gd name="p0x8" fmla="*/ 8415 w 8535"/>
              <a:gd name="p0y8" fmla="*/ 5655 h 5655"/>
              <a:gd name="p0x9" fmla="*/ 120 w 8535"/>
              <a:gd name="p0y9" fmla="*/ 5655 h 5655"/>
              <a:gd name="p0x10" fmla="*/ 53 w 8535"/>
              <a:gd name="p0y10" fmla="*/ 5655 h 5655"/>
              <a:gd name="p0x11" fmla="*/ 0 w 8535"/>
              <a:gd name="p0y11" fmla="*/ 5601 h 5655"/>
              <a:gd name="p0x12" fmla="*/ 0 w 8535"/>
              <a:gd name="p0y12" fmla="*/ 5535 h 5655"/>
              <a:gd name="p0x13" fmla="*/ 0 w 8535"/>
              <a:gd name="p0y13" fmla="*/ 120 h 5655"/>
              <a:gd name="p0x14" fmla="*/ 0 w 8535"/>
              <a:gd name="p0y14" fmla="*/ 53 h 5655"/>
              <a:gd name="p0x15" fmla="*/ 53 w 8535"/>
              <a:gd name="p0y15" fmla="*/ 0 h 5655"/>
              <a:gd name="p0x16" fmla="*/ 120 w 8535"/>
              <a:gd name="p0y16" fmla="*/ 0 h 565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0"/>
            </p:custDataLst>
          </p:nvPr>
        </p:nvSpPr>
        <p:spPr>
          <a:xfrm>
            <a:off x="6391275" y="375570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重置规则</a:t>
            </a:r>
          </a:p>
        </p:txBody>
      </p:sp>
      <p:sp>
        <p:nvSpPr>
          <p:cNvPr id="28" name="任意多边形 27"/>
          <p:cNvSpPr/>
          <p:nvPr>
            <p:custDataLst>
              <p:tags r:id="rId21"/>
            </p:custDataLst>
          </p:nvPr>
        </p:nvSpPr>
        <p:spPr>
          <a:xfrm>
            <a:off x="6391275" y="418147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2"/>
            </p:custDataLst>
          </p:nvPr>
        </p:nvSpPr>
        <p:spPr>
          <a:xfrm>
            <a:off x="6391275" y="44323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6524625" y="4309110"/>
            <a:ext cx="362106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重置消耗金币，费用公式为等级×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金币</a:t>
            </a:r>
          </a:p>
        </p:txBody>
      </p:sp>
      <p:sp>
        <p:nvSpPr>
          <p:cNvPr id="31" name="任意多边形 30"/>
          <p:cNvSpPr/>
          <p:nvPr>
            <p:custDataLst>
              <p:tags r:id="rId24"/>
            </p:custDataLst>
          </p:nvPr>
        </p:nvSpPr>
        <p:spPr>
          <a:xfrm>
            <a:off x="6391275" y="50609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5"/>
            </p:custDataLst>
          </p:nvPr>
        </p:nvSpPr>
        <p:spPr>
          <a:xfrm>
            <a:off x="6524625" y="4937760"/>
            <a:ext cx="237842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例如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级重置费用为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万金币</a:t>
            </a:r>
          </a:p>
        </p:txBody>
      </p:sp>
      <p:sp>
        <p:nvSpPr>
          <p:cNvPr id="33" name="任意多边形 32"/>
          <p:cNvSpPr/>
          <p:nvPr>
            <p:custDataLst>
              <p:tags r:id="rId26"/>
            </p:custDataLst>
          </p:nvPr>
        </p:nvSpPr>
        <p:spPr>
          <a:xfrm>
            <a:off x="6391275" y="54133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6524625" y="5290185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查看与重置均无次数限制</a:t>
            </a:r>
          </a:p>
        </p:txBody>
      </p:sp>
      <p:sp>
        <p:nvSpPr>
          <p:cNvPr id="26" name="任意多边形 25"/>
          <p:cNvSpPr/>
          <p:nvPr>
            <p:custDataLst>
              <p:tags r:id="rId28"/>
            </p:custDataLst>
          </p:nvPr>
        </p:nvSpPr>
        <p:spPr>
          <a:xfrm>
            <a:off x="6226572" y="2886075"/>
            <a:ext cx="53586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游戏主界面模块布局</a:t>
            </a: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5647705" y="1109345"/>
            <a:ext cx="5967715" cy="5362575"/>
          </a:xfrm>
          <a:custGeom>
            <a:avLst/>
            <a:gdLst>
              <a:gd name="sw" fmla="*/ 1 w 12720"/>
              <a:gd name="sh" fmla="*/ 1 h 8445"/>
              <a:gd name="mins" fmla="min sw sh"/>
              <a:gd name="dsw" fmla="+- 0 sw mins"/>
              <a:gd name="dsh" fmla="+- 0 sh mins"/>
              <a:gd name="p0x0" fmla="*/ 120 w 12720"/>
              <a:gd name="p0y0" fmla="*/ 0 h 8445"/>
              <a:gd name="p0x1" fmla="*/ 12600 w 12720"/>
              <a:gd name="p0y1" fmla="*/ 0 h 8445"/>
              <a:gd name="p0x2" fmla="*/ 12666 w 12720"/>
              <a:gd name="p0y2" fmla="*/ 0 h 8445"/>
              <a:gd name="p0x3" fmla="*/ 12720 w 12720"/>
              <a:gd name="p0y3" fmla="*/ 53 h 8445"/>
              <a:gd name="p0x4" fmla="*/ 12720 w 12720"/>
              <a:gd name="p0y4" fmla="*/ 120 h 8445"/>
              <a:gd name="p0x5" fmla="*/ 12720 w 12720"/>
              <a:gd name="p0y5" fmla="*/ 8325 h 8445"/>
              <a:gd name="p0x6" fmla="*/ 12720 w 12720"/>
              <a:gd name="p0y6" fmla="*/ 8391 h 8445"/>
              <a:gd name="p0x7" fmla="*/ 12666 w 12720"/>
              <a:gd name="p0y7" fmla="*/ 8445 h 8445"/>
              <a:gd name="p0x8" fmla="*/ 12600 w 12720"/>
              <a:gd name="p0y8" fmla="*/ 8445 h 8445"/>
              <a:gd name="p0x9" fmla="*/ 120 w 12720"/>
              <a:gd name="p0y9" fmla="*/ 8445 h 8445"/>
              <a:gd name="p0x10" fmla="*/ 53 w 12720"/>
              <a:gd name="p0y10" fmla="*/ 8445 h 8445"/>
              <a:gd name="p0x11" fmla="*/ 0 w 12720"/>
              <a:gd name="p0y11" fmla="*/ 8391 h 8445"/>
              <a:gd name="p0x12" fmla="*/ 0 w 12720"/>
              <a:gd name="p0y12" fmla="*/ 8325 h 8445"/>
              <a:gd name="p0x13" fmla="*/ 0 w 12720"/>
              <a:gd name="p0y13" fmla="*/ 120 h 8445"/>
              <a:gd name="p0x14" fmla="*/ 0 w 12720"/>
              <a:gd name="p0y14" fmla="*/ 53 h 8445"/>
              <a:gd name="p0x15" fmla="*/ 53 w 12720"/>
              <a:gd name="p0y15" fmla="*/ 0 h 8445"/>
              <a:gd name="p0x16" fmla="*/ 120 w 12720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>
            <a:off x="5753520" y="14960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t="-5556" b="-5556"/>
          <a:stretch>
            <a:fillRect/>
          </a:stretch>
        </p:blipFill>
        <p:spPr>
          <a:xfrm>
            <a:off x="5867820" y="1610360"/>
            <a:ext cx="190500" cy="1905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286920" y="1406585"/>
            <a:ext cx="1981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左上角迷你地图</a:t>
            </a: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6286920" y="1734245"/>
            <a:ext cx="2133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快速定位当前位置与周边环境</a:t>
            </a:r>
          </a:p>
        </p:txBody>
      </p:sp>
      <p:sp>
        <p:nvSpPr>
          <p:cNvPr id="13" name="任意多边形 12"/>
          <p:cNvSpPr/>
          <p:nvPr>
            <p:custDataLst>
              <p:tags r:id="rId7"/>
            </p:custDataLst>
          </p:nvPr>
        </p:nvSpPr>
        <p:spPr>
          <a:xfrm>
            <a:off x="5753520" y="22186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8824" b="-8824"/>
          <a:stretch>
            <a:fillRect/>
          </a:stretch>
        </p:blipFill>
        <p:spPr>
          <a:xfrm>
            <a:off x="5867820" y="2332990"/>
            <a:ext cx="190500" cy="1905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6286920" y="2129228"/>
            <a:ext cx="244197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左上角角色状态栏</a:t>
            </a:r>
          </a:p>
        </p:txBody>
      </p:sp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6286920" y="2456888"/>
            <a:ext cx="2594372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实时显示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HP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、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MP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、等级等核心状态</a:t>
            </a:r>
          </a:p>
        </p:txBody>
      </p:sp>
      <p:sp>
        <p:nvSpPr>
          <p:cNvPr id="17" name="任意多边形 16"/>
          <p:cNvSpPr/>
          <p:nvPr>
            <p:custDataLst>
              <p:tags r:id="rId11"/>
            </p:custDataLst>
          </p:nvPr>
        </p:nvSpPr>
        <p:spPr>
          <a:xfrm>
            <a:off x="5753520" y="29413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4147" r="-4147"/>
          <a:stretch>
            <a:fillRect/>
          </a:stretch>
        </p:blipFill>
        <p:spPr>
          <a:xfrm>
            <a:off x="5879250" y="3055620"/>
            <a:ext cx="167005" cy="1905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6286920" y="2851861"/>
            <a:ext cx="1981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左下角快捷栏</a:t>
            </a:r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6286920" y="3179521"/>
            <a:ext cx="2133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常用技能与道具快捷操作入口</a:t>
            </a:r>
          </a:p>
        </p:txBody>
      </p:sp>
      <p:sp>
        <p:nvSpPr>
          <p:cNvPr id="21" name="任意多边形 20"/>
          <p:cNvSpPr/>
          <p:nvPr>
            <p:custDataLst>
              <p:tags r:id="rId15"/>
            </p:custDataLst>
          </p:nvPr>
        </p:nvSpPr>
        <p:spPr>
          <a:xfrm>
            <a:off x="5753520" y="36639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>
            <a:fillRect/>
          </a:stretch>
        </p:blipFill>
        <p:spPr>
          <a:xfrm>
            <a:off x="5867820" y="3778250"/>
            <a:ext cx="190500" cy="1905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6286920" y="3574494"/>
            <a:ext cx="2286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底部主功能按钮区</a:t>
            </a:r>
          </a:p>
        </p:txBody>
      </p:sp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6286920" y="3902154"/>
            <a:ext cx="2438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整合背包、技能、任务等系统入口</a:t>
            </a:r>
          </a:p>
        </p:txBody>
      </p:sp>
      <p:sp>
        <p:nvSpPr>
          <p:cNvPr id="25" name="任意多边形 24"/>
          <p:cNvSpPr/>
          <p:nvPr>
            <p:custDataLst>
              <p:tags r:id="rId19"/>
            </p:custDataLst>
          </p:nvPr>
        </p:nvSpPr>
        <p:spPr>
          <a:xfrm>
            <a:off x="5753520" y="43865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5263" r="-5263"/>
          <a:stretch>
            <a:fillRect/>
          </a:stretch>
        </p:blipFill>
        <p:spPr>
          <a:xfrm>
            <a:off x="5867820" y="4500880"/>
            <a:ext cx="190500" cy="1905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1"/>
            </p:custDataLst>
          </p:nvPr>
        </p:nvSpPr>
        <p:spPr>
          <a:xfrm>
            <a:off x="6286920" y="4297128"/>
            <a:ext cx="2133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右侧战斗操作区</a:t>
            </a:r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6286920" y="4624787"/>
            <a:ext cx="2286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攻击、技能释放等战斗核心操作</a:t>
            </a: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5753520" y="51092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1569" r="-1569"/>
          <a:stretch>
            <a:fillRect/>
          </a:stretch>
        </p:blipFill>
        <p:spPr>
          <a:xfrm>
            <a:off x="5879250" y="5223510"/>
            <a:ext cx="167005" cy="1905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6286920" y="5019761"/>
            <a:ext cx="232722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上方系统信息提示栏</a:t>
            </a:r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6286920" y="5347421"/>
            <a:ext cx="2286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系统公告、奖励通知等信息展示</a:t>
            </a:r>
          </a:p>
        </p:txBody>
      </p:sp>
      <p:sp>
        <p:nvSpPr>
          <p:cNvPr id="33" name="任意多边形 32"/>
          <p:cNvSpPr/>
          <p:nvPr>
            <p:custDataLst>
              <p:tags r:id="rId27"/>
            </p:custDataLst>
          </p:nvPr>
        </p:nvSpPr>
        <p:spPr>
          <a:xfrm>
            <a:off x="5753509" y="5795645"/>
            <a:ext cx="5666966" cy="481330"/>
          </a:xfrm>
          <a:custGeom>
            <a:avLst/>
            <a:gdLst>
              <a:gd name="sw" fmla="*/ 1 w 12105"/>
              <a:gd name="sh" fmla="*/ 1 h 757"/>
              <a:gd name="mins" fmla="min sw sh"/>
              <a:gd name="dsw" fmla="+- 0 sw mins"/>
              <a:gd name="dsh" fmla="+- 0 sh mins"/>
              <a:gd name="p0x0" fmla="*/ 120 w 12105"/>
              <a:gd name="p0y0" fmla="*/ 0 h 757"/>
              <a:gd name="p0x1" fmla="*/ 11985 w 12105"/>
              <a:gd name="p0y1" fmla="*/ 0 h 757"/>
              <a:gd name="p0x2" fmla="*/ 12051 w 12105"/>
              <a:gd name="p0y2" fmla="*/ 0 h 757"/>
              <a:gd name="p0x3" fmla="*/ 12105 w 12105"/>
              <a:gd name="p0y3" fmla="*/ 53 h 757"/>
              <a:gd name="p0x4" fmla="*/ 12105 w 12105"/>
              <a:gd name="p0y4" fmla="*/ 120 h 757"/>
              <a:gd name="p0x5" fmla="*/ 12105 w 12105"/>
              <a:gd name="p0y5" fmla="*/ 637 h 757"/>
              <a:gd name="p0x6" fmla="*/ 12105 w 12105"/>
              <a:gd name="p0y6" fmla="*/ 703 h 757"/>
              <a:gd name="p0x7" fmla="*/ 12051 w 12105"/>
              <a:gd name="p0y7" fmla="*/ 757 h 757"/>
              <a:gd name="p0x8" fmla="*/ 11985 w 12105"/>
              <a:gd name="p0y8" fmla="*/ 757 h 757"/>
              <a:gd name="p0x9" fmla="*/ 120 w 12105"/>
              <a:gd name="p0y9" fmla="*/ 757 h 757"/>
              <a:gd name="p0x10" fmla="*/ 53 w 12105"/>
              <a:gd name="p0y10" fmla="*/ 757 h 757"/>
              <a:gd name="p0x11" fmla="*/ 0 w 12105"/>
              <a:gd name="p0y11" fmla="*/ 703 h 757"/>
              <a:gd name="p0x12" fmla="*/ 0 w 12105"/>
              <a:gd name="p0y12" fmla="*/ 637 h 757"/>
              <a:gd name="p0x13" fmla="*/ 0 w 12105"/>
              <a:gd name="p0y13" fmla="*/ 120 h 757"/>
              <a:gd name="p0x14" fmla="*/ 0 w 12105"/>
              <a:gd name="p0y14" fmla="*/ 53 h 757"/>
              <a:gd name="p0x15" fmla="*/ 53 w 12105"/>
              <a:gd name="p0y15" fmla="*/ 0 h 757"/>
              <a:gd name="p0x16" fmla="*/ 120 w 12105"/>
              <a:gd name="p0y16" fmla="*/ 0 h 75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8"/>
            </p:custDataLst>
          </p:nvPr>
        </p:nvSpPr>
        <p:spPr>
          <a:xfrm>
            <a:off x="7991743" y="5924550"/>
            <a:ext cx="321015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每个模块均支持</a:t>
            </a:r>
            <a:r>
              <a:rPr sz="485"/>
              <a:t> </a:t>
            </a:r>
            <a:r>
              <a:rPr sz="1350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自定义位置与大小</a:t>
            </a:r>
            <a:r>
              <a:rPr sz="485"/>
              <a:t> 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设置</a:t>
            </a:r>
          </a:p>
        </p:txBody>
      </p:sp>
      <p:sp>
        <p:nvSpPr>
          <p:cNvPr id="8" name="任意多边形 7"/>
          <p:cNvSpPr/>
          <p:nvPr>
            <p:custDataLst>
              <p:tags r:id="rId29"/>
            </p:custDataLst>
          </p:nvPr>
        </p:nvSpPr>
        <p:spPr>
          <a:xfrm>
            <a:off x="5647676" y="1114425"/>
            <a:ext cx="5937502" cy="12131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24" h="30">
                <a:moveTo>
                  <a:pt x="79" y="0"/>
                </a:moveTo>
                <a:lnTo>
                  <a:pt x="12544" y="0"/>
                </a:lnTo>
                <a:cubicBezTo>
                  <a:pt x="12575" y="0"/>
                  <a:pt x="12603" y="11"/>
                  <a:pt x="1262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 descr="post_object_image_3382804704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64310" y="1114437"/>
            <a:ext cx="5284008" cy="53574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背包与仓库存储体系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4090035"/>
          </a:xfrm>
          <a:custGeom>
            <a:avLst/>
            <a:gdLst>
              <a:gd name="sw" fmla="*/ 1 w 8505"/>
              <a:gd name="sh" fmla="*/ 1 h 6440"/>
              <a:gd name="mins" fmla="min sw sh"/>
              <a:gd name="dsw" fmla="+- 0 sw mins"/>
              <a:gd name="dsh" fmla="+- 0 sh mins"/>
              <a:gd name="p0x0" fmla="*/ 120 w 8505"/>
              <a:gd name="p0y0" fmla="*/ 0 h 6440"/>
              <a:gd name="p0x1" fmla="*/ 8385 w 8505"/>
              <a:gd name="p0y1" fmla="*/ 0 h 6440"/>
              <a:gd name="p0x2" fmla="*/ 8451 w 8505"/>
              <a:gd name="p0y2" fmla="*/ 0 h 6440"/>
              <a:gd name="p0x3" fmla="*/ 8505 w 8505"/>
              <a:gd name="p0y3" fmla="*/ 53 h 6440"/>
              <a:gd name="p0x4" fmla="*/ 8505 w 8505"/>
              <a:gd name="p0y4" fmla="*/ 120 h 6440"/>
              <a:gd name="p0x5" fmla="*/ 8505 w 8505"/>
              <a:gd name="p0y5" fmla="*/ 6320 h 6440"/>
              <a:gd name="p0x6" fmla="*/ 8505 w 8505"/>
              <a:gd name="p0y6" fmla="*/ 6387 h 6440"/>
              <a:gd name="p0x7" fmla="*/ 8451 w 8505"/>
              <a:gd name="p0y7" fmla="*/ 6440 h 6440"/>
              <a:gd name="p0x8" fmla="*/ 8385 w 8505"/>
              <a:gd name="p0y8" fmla="*/ 6440 h 6440"/>
              <a:gd name="p0x9" fmla="*/ 120 w 8505"/>
              <a:gd name="p0y9" fmla="*/ 6440 h 6440"/>
              <a:gd name="p0x10" fmla="*/ 53 w 8505"/>
              <a:gd name="p0y10" fmla="*/ 6440 h 6440"/>
              <a:gd name="p0x11" fmla="*/ 0 w 8505"/>
              <a:gd name="p0y11" fmla="*/ 6387 h 6440"/>
              <a:gd name="p0x12" fmla="*/ 0 w 8505"/>
              <a:gd name="p0y12" fmla="*/ 6320 h 6440"/>
              <a:gd name="p0x13" fmla="*/ 0 w 8505"/>
              <a:gd name="p0y13" fmla="*/ 120 h 6440"/>
              <a:gd name="p0x14" fmla="*/ 0 w 8505"/>
              <a:gd name="p0y14" fmla="*/ 53 h 6440"/>
              <a:gd name="p0x15" fmla="*/ 53 w 8505"/>
              <a:gd name="p0y15" fmla="*/ 0 h 6440"/>
              <a:gd name="p0x16" fmla="*/ 120 w 8505"/>
              <a:gd name="p0y16" fmla="*/ 0 h 64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背包系统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71525" y="1841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fb960b3b-9246-11f1-82c5-fe31b910fdf6"/>
          <p:cNvPicPr/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t="-293" b="293"/>
          <a:stretch>
            <a:fillRect/>
          </a:stretch>
        </p:blipFill>
        <p:spPr>
          <a:xfrm>
            <a:off x="838200" y="1908175"/>
            <a:ext cx="209550" cy="2095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1228725" y="1699260"/>
            <a:ext cx="193982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随身道具存储</a:t>
            </a: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1228725" y="2023110"/>
            <a:ext cx="21112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初始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格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，最大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格</a:t>
            </a: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771525" y="25539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fb960cbc-9246-11f1-82c5-fe31b910fdf6"/>
          <p:cNvPicPr/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t="-280" b="280"/>
          <a:stretch>
            <a:fillRect/>
          </a:stretch>
        </p:blipFill>
        <p:spPr>
          <a:xfrm>
            <a:off x="838200" y="2620645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1228725" y="2411701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扩容成本</a:t>
            </a: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1228725" y="2735551"/>
            <a:ext cx="101486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每格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</a:p>
        </p:txBody>
      </p:sp>
      <p:sp>
        <p:nvSpPr>
          <p:cNvPr id="17" name="任意多边形 16"/>
          <p:cNvSpPr/>
          <p:nvPr>
            <p:custDataLst>
              <p:tags r:id="rId12"/>
            </p:custDataLst>
          </p:nvPr>
        </p:nvSpPr>
        <p:spPr>
          <a:xfrm>
            <a:off x="771525" y="32664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fb960c89-9246-11f1-82c5-fe31b910fdf6"/>
          <p:cNvPicPr/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t="-266" b="266"/>
          <a:stretch>
            <a:fillRect/>
          </a:stretch>
        </p:blipFill>
        <p:spPr>
          <a:xfrm>
            <a:off x="838200" y="3333115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1228725" y="3124143"/>
            <a:ext cx="24003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自动使用</a:t>
            </a: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1228725" y="3447993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消耗类道具满足条件后自动使用</a:t>
            </a:r>
          </a:p>
        </p:txBody>
      </p:sp>
      <p:sp>
        <p:nvSpPr>
          <p:cNvPr id="22" name="任意多边形 21"/>
          <p:cNvSpPr/>
          <p:nvPr>
            <p:custDataLst>
              <p:tags r:id="rId16"/>
            </p:custDataLst>
          </p:nvPr>
        </p:nvSpPr>
        <p:spPr>
          <a:xfrm>
            <a:off x="771525" y="39789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 descr="fb960d10-9246-11f1-82c5-fe31b910fdf6"/>
          <p:cNvPicPr/>
          <p:nvPr>
            <p:custDataLst>
              <p:tags r:id="rId1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t="-253" b="253"/>
          <a:stretch>
            <a:fillRect/>
          </a:stretch>
        </p:blipFill>
        <p:spPr>
          <a:xfrm>
            <a:off x="838200" y="4045585"/>
            <a:ext cx="209550" cy="2095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1228725" y="3836584"/>
            <a:ext cx="39046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一键分解</a:t>
            </a:r>
          </a:p>
        </p:txBody>
      </p:sp>
      <p:sp>
        <p:nvSpPr>
          <p:cNvPr id="26" name="文本框 25"/>
          <p:cNvSpPr txBox="1"/>
          <p:nvPr>
            <p:custDataLst>
              <p:tags r:id="rId19"/>
            </p:custDataLst>
          </p:nvPr>
        </p:nvSpPr>
        <p:spPr>
          <a:xfrm>
            <a:off x="1228725" y="4160434"/>
            <a:ext cx="42475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低品质道具，可自定义规则，按品质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类型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等级排序</a:t>
            </a:r>
          </a:p>
        </p:txBody>
      </p:sp>
      <p:sp>
        <p:nvSpPr>
          <p:cNvPr id="5" name="任意多边形 4"/>
          <p:cNvSpPr/>
          <p:nvPr>
            <p:custDataLst>
              <p:tags r:id="rId20"/>
            </p:custDataLst>
          </p:nvPr>
        </p:nvSpPr>
        <p:spPr>
          <a:xfrm>
            <a:off x="606826" y="1114425"/>
            <a:ext cx="5339547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09" h="30">
                <a:moveTo>
                  <a:pt x="79" y="0"/>
                </a:moveTo>
                <a:lnTo>
                  <a:pt x="8329" y="0"/>
                </a:lnTo>
                <a:cubicBezTo>
                  <a:pt x="8360" y="0"/>
                  <a:pt x="8388" y="11"/>
                  <a:pt x="840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1"/>
            </p:custDataLst>
          </p:nvPr>
        </p:nvSpPr>
        <p:spPr>
          <a:xfrm>
            <a:off x="6214745" y="1109345"/>
            <a:ext cx="5400675" cy="4090035"/>
          </a:xfrm>
          <a:custGeom>
            <a:avLst/>
            <a:gdLst>
              <a:gd name="sw" fmla="*/ 1 w 8505"/>
              <a:gd name="sh" fmla="*/ 1 h 6440"/>
              <a:gd name="mins" fmla="min sw sh"/>
              <a:gd name="dsw" fmla="+- 0 sw mins"/>
              <a:gd name="dsh" fmla="+- 0 sh mins"/>
              <a:gd name="p0x0" fmla="*/ 120 w 8505"/>
              <a:gd name="p0y0" fmla="*/ 0 h 6440"/>
              <a:gd name="p0x1" fmla="*/ 8385 w 8505"/>
              <a:gd name="p0y1" fmla="*/ 0 h 6440"/>
              <a:gd name="p0x2" fmla="*/ 8451 w 8505"/>
              <a:gd name="p0y2" fmla="*/ 0 h 6440"/>
              <a:gd name="p0x3" fmla="*/ 8505 w 8505"/>
              <a:gd name="p0y3" fmla="*/ 53 h 6440"/>
              <a:gd name="p0x4" fmla="*/ 8505 w 8505"/>
              <a:gd name="p0y4" fmla="*/ 120 h 6440"/>
              <a:gd name="p0x5" fmla="*/ 8505 w 8505"/>
              <a:gd name="p0y5" fmla="*/ 6320 h 6440"/>
              <a:gd name="p0x6" fmla="*/ 8505 w 8505"/>
              <a:gd name="p0y6" fmla="*/ 6387 h 6440"/>
              <a:gd name="p0x7" fmla="*/ 8451 w 8505"/>
              <a:gd name="p0y7" fmla="*/ 6440 h 6440"/>
              <a:gd name="p0x8" fmla="*/ 8385 w 8505"/>
              <a:gd name="p0y8" fmla="*/ 6440 h 6440"/>
              <a:gd name="p0x9" fmla="*/ 120 w 8505"/>
              <a:gd name="p0y9" fmla="*/ 6440 h 6440"/>
              <a:gd name="p0x10" fmla="*/ 53 w 8505"/>
              <a:gd name="p0y10" fmla="*/ 6440 h 6440"/>
              <a:gd name="p0x11" fmla="*/ 0 w 8505"/>
              <a:gd name="p0y11" fmla="*/ 6387 h 6440"/>
              <a:gd name="p0x12" fmla="*/ 0 w 8505"/>
              <a:gd name="p0y12" fmla="*/ 6320 h 6440"/>
              <a:gd name="p0x13" fmla="*/ 0 w 8505"/>
              <a:gd name="p0y13" fmla="*/ 120 h 6440"/>
              <a:gd name="p0x14" fmla="*/ 0 w 8505"/>
              <a:gd name="p0y14" fmla="*/ 53 h 6440"/>
              <a:gd name="p0x15" fmla="*/ 53 w 8505"/>
              <a:gd name="p0y15" fmla="*/ 0 h 6440"/>
              <a:gd name="p0x16" fmla="*/ 120 w 8505"/>
              <a:gd name="p0y16" fmla="*/ 0 h 64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64103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仓库系统</a:t>
            </a:r>
          </a:p>
        </p:txBody>
      </p:sp>
      <p:sp>
        <p:nvSpPr>
          <p:cNvPr id="31" name="任意多边形 30"/>
          <p:cNvSpPr/>
          <p:nvPr>
            <p:custDataLst>
              <p:tags r:id="rId23"/>
            </p:custDataLst>
          </p:nvPr>
        </p:nvSpPr>
        <p:spPr>
          <a:xfrm>
            <a:off x="6410325" y="1841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 descr="fb960ff7-9246-11f1-82c5-fe31b910fdf6"/>
          <p:cNvPicPr/>
          <p:nvPr>
            <p:custDataLst>
              <p:tags r:id="rId2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t="-293" b="293"/>
          <a:stretch>
            <a:fillRect/>
          </a:stretch>
        </p:blipFill>
        <p:spPr>
          <a:xfrm>
            <a:off x="6477000" y="1908175"/>
            <a:ext cx="209550" cy="2095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25"/>
            </p:custDataLst>
          </p:nvPr>
        </p:nvSpPr>
        <p:spPr>
          <a:xfrm>
            <a:off x="6867525" y="1699260"/>
            <a:ext cx="186087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账号级道具存储</a:t>
            </a:r>
          </a:p>
        </p:txBody>
      </p:sp>
      <p:sp>
        <p:nvSpPr>
          <p:cNvPr id="35" name="文本框 34"/>
          <p:cNvSpPr txBox="1"/>
          <p:nvPr>
            <p:custDataLst>
              <p:tags r:id="rId26"/>
            </p:custDataLst>
          </p:nvPr>
        </p:nvSpPr>
        <p:spPr>
          <a:xfrm>
            <a:off x="6867525" y="2023110"/>
            <a:ext cx="200606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初始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格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，最大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150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格</a:t>
            </a:r>
          </a:p>
        </p:txBody>
      </p:sp>
      <p:sp>
        <p:nvSpPr>
          <p:cNvPr id="36" name="任意多边形 35"/>
          <p:cNvSpPr/>
          <p:nvPr>
            <p:custDataLst>
              <p:tags r:id="rId27"/>
            </p:custDataLst>
          </p:nvPr>
        </p:nvSpPr>
        <p:spPr>
          <a:xfrm>
            <a:off x="6410325" y="25539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 descr="fb960f16-9246-11f1-82c5-fe31b910fdf6"/>
          <p:cNvPicPr/>
          <p:nvPr>
            <p:custDataLst>
              <p:tags r:id="rId2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t="-280" b="280"/>
          <a:stretch>
            <a:fillRect/>
          </a:stretch>
        </p:blipFill>
        <p:spPr>
          <a:xfrm>
            <a:off x="6477000" y="2620645"/>
            <a:ext cx="209550" cy="20955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29"/>
            </p:custDataLst>
          </p:nvPr>
        </p:nvSpPr>
        <p:spPr>
          <a:xfrm>
            <a:off x="6867525" y="2411701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扩容成本</a:t>
            </a:r>
          </a:p>
        </p:txBody>
      </p:sp>
      <p:sp>
        <p:nvSpPr>
          <p:cNvPr id="40" name="文本框 39"/>
          <p:cNvSpPr txBox="1"/>
          <p:nvPr>
            <p:custDataLst>
              <p:tags r:id="rId30"/>
            </p:custDataLst>
          </p:nvPr>
        </p:nvSpPr>
        <p:spPr>
          <a:xfrm>
            <a:off x="6867525" y="2735551"/>
            <a:ext cx="11201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每格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</a:p>
        </p:txBody>
      </p:sp>
      <p:sp>
        <p:nvSpPr>
          <p:cNvPr id="41" name="任意多边形 40"/>
          <p:cNvSpPr/>
          <p:nvPr>
            <p:custDataLst>
              <p:tags r:id="rId31"/>
            </p:custDataLst>
          </p:nvPr>
        </p:nvSpPr>
        <p:spPr>
          <a:xfrm>
            <a:off x="6410325" y="32664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 descr="fb960f41-9246-11f1-82c5-fe31b910fdf6"/>
          <p:cNvPicPr/>
          <p:nvPr>
            <p:custDataLst>
              <p:tags r:id="rId3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t="-266" b="266"/>
          <a:stretch>
            <a:fillRect/>
          </a:stretch>
        </p:blipFill>
        <p:spPr>
          <a:xfrm>
            <a:off x="6477000" y="3333115"/>
            <a:ext cx="209550" cy="20955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33"/>
            </p:custDataLst>
          </p:nvPr>
        </p:nvSpPr>
        <p:spPr>
          <a:xfrm>
            <a:off x="6867525" y="3124143"/>
            <a:ext cx="18860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自动保管</a:t>
            </a:r>
          </a:p>
        </p:txBody>
      </p:sp>
      <p:sp>
        <p:nvSpPr>
          <p:cNvPr id="45" name="文本框 44"/>
          <p:cNvSpPr txBox="1"/>
          <p:nvPr>
            <p:custDataLst>
              <p:tags r:id="rId34"/>
            </p:custDataLst>
          </p:nvPr>
        </p:nvSpPr>
        <p:spPr>
          <a:xfrm>
            <a:off x="6867525" y="3447993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满足条件的道具自动存入</a:t>
            </a:r>
          </a:p>
        </p:txBody>
      </p:sp>
      <p:sp>
        <p:nvSpPr>
          <p:cNvPr id="46" name="任意多边形 45"/>
          <p:cNvSpPr/>
          <p:nvPr>
            <p:custDataLst>
              <p:tags r:id="rId35"/>
            </p:custDataLst>
          </p:nvPr>
        </p:nvSpPr>
        <p:spPr>
          <a:xfrm>
            <a:off x="6410325" y="39789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图片 46" descr="fb960fe9-9246-11f1-82c5-fe31b910fdf6"/>
          <p:cNvPicPr/>
          <p:nvPr>
            <p:custDataLst>
              <p:tags r:id="rId3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t="-253" b="253"/>
          <a:stretch>
            <a:fillRect/>
          </a:stretch>
        </p:blipFill>
        <p:spPr>
          <a:xfrm>
            <a:off x="6477000" y="4045585"/>
            <a:ext cx="209550" cy="20955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37"/>
            </p:custDataLst>
          </p:nvPr>
        </p:nvSpPr>
        <p:spPr>
          <a:xfrm>
            <a:off x="6867525" y="3836584"/>
            <a:ext cx="324051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批量存取与整理</a:t>
            </a:r>
          </a:p>
        </p:txBody>
      </p:sp>
      <p:sp>
        <p:nvSpPr>
          <p:cNvPr id="50" name="文本框 49"/>
          <p:cNvSpPr txBox="1"/>
          <p:nvPr>
            <p:custDataLst>
              <p:tags r:id="rId38"/>
            </p:custDataLst>
          </p:nvPr>
        </p:nvSpPr>
        <p:spPr>
          <a:xfrm>
            <a:off x="6867525" y="4160434"/>
            <a:ext cx="341196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多重选择批量操作，</a:t>
            </a:r>
            <a:r>
              <a:rPr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不同角色共享仓库空间</a:t>
            </a:r>
          </a:p>
        </p:txBody>
      </p:sp>
      <p:sp>
        <p:nvSpPr>
          <p:cNvPr id="29" name="任意多边形 28"/>
          <p:cNvSpPr/>
          <p:nvPr>
            <p:custDataLst>
              <p:tags r:id="rId39"/>
            </p:custDataLst>
          </p:nvPr>
        </p:nvSpPr>
        <p:spPr>
          <a:xfrm>
            <a:off x="6245626" y="1114425"/>
            <a:ext cx="5339547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09" h="30">
                <a:moveTo>
                  <a:pt x="79" y="0"/>
                </a:moveTo>
                <a:lnTo>
                  <a:pt x="8329" y="0"/>
                </a:lnTo>
                <a:cubicBezTo>
                  <a:pt x="8360" y="0"/>
                  <a:pt x="8388" y="11"/>
                  <a:pt x="840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>
            <p:custDataLst>
              <p:tags r:id="rId40"/>
            </p:custDataLst>
          </p:nvPr>
        </p:nvSpPr>
        <p:spPr>
          <a:xfrm>
            <a:off x="571500" y="562102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41"/>
            </p:custDataLst>
          </p:nvPr>
        </p:nvSpPr>
        <p:spPr>
          <a:xfrm>
            <a:off x="762000" y="5796867"/>
            <a:ext cx="54866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存取、扩容、整理</a:t>
            </a:r>
            <a:r>
              <a:rPr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均无次数限制</a:t>
            </a: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，仅提供存储功能</a:t>
            </a:r>
          </a:p>
        </p:txBody>
      </p:sp>
      <p:sp>
        <p:nvSpPr>
          <p:cNvPr id="53" name="任意多边形 52"/>
          <p:cNvSpPr/>
          <p:nvPr>
            <p:custDataLst>
              <p:tags r:id="rId42"/>
            </p:custDataLst>
          </p:nvPr>
        </p:nvSpPr>
        <p:spPr>
          <a:xfrm>
            <a:off x="597297" y="5621020"/>
            <a:ext cx="109974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操作辅助与便捷设置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20 w 5469"/>
              <a:gd name="p0y0" fmla="*/ 0 h 8445"/>
              <a:gd name="p0x1" fmla="*/ 5349 w 5469"/>
              <a:gd name="p0y1" fmla="*/ 0 h 8445"/>
              <a:gd name="p0x2" fmla="*/ 5415 w 5469"/>
              <a:gd name="p0y2" fmla="*/ 0 h 8445"/>
              <a:gd name="p0x3" fmla="*/ 5469 w 5469"/>
              <a:gd name="p0y3" fmla="*/ 53 h 8445"/>
              <a:gd name="p0x4" fmla="*/ 5469 w 5469"/>
              <a:gd name="p0y4" fmla="*/ 120 h 8445"/>
              <a:gd name="p0x5" fmla="*/ 5469 w 5469"/>
              <a:gd name="p0y5" fmla="*/ 8325 h 8445"/>
              <a:gd name="p0x6" fmla="*/ 5469 w 5469"/>
              <a:gd name="p0y6" fmla="*/ 8391 h 8445"/>
              <a:gd name="p0x7" fmla="*/ 5415 w 5469"/>
              <a:gd name="p0y7" fmla="*/ 8445 h 8445"/>
              <a:gd name="p0x8" fmla="*/ 5349 w 5469"/>
              <a:gd name="p0y8" fmla="*/ 8445 h 8445"/>
              <a:gd name="p0x9" fmla="*/ 120 w 5469"/>
              <a:gd name="p0y9" fmla="*/ 8445 h 8445"/>
              <a:gd name="p0x10" fmla="*/ 53 w 5469"/>
              <a:gd name="p0y10" fmla="*/ 8445 h 8445"/>
              <a:gd name="p0x11" fmla="*/ 0 w 5469"/>
              <a:gd name="p0y11" fmla="*/ 8391 h 8445"/>
              <a:gd name="p0x12" fmla="*/ 0 w 5469"/>
              <a:gd name="p0y12" fmla="*/ 8325 h 8445"/>
              <a:gd name="p0x13" fmla="*/ 0 w 5469"/>
              <a:gd name="p0y13" fmla="*/ 120 h 8445"/>
              <a:gd name="p0x14" fmla="*/ 0 w 5469"/>
              <a:gd name="p0y14" fmla="*/ 53 h 8445"/>
              <a:gd name="p0x15" fmla="*/ 53 w 5469"/>
              <a:gd name="p0y15" fmla="*/ 0 h 8445"/>
              <a:gd name="p0x16" fmla="*/ 120 w 5469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2738" t="-19825" r="-2738" b="-19825"/>
          <a:stretch>
            <a:fillRect/>
          </a:stretch>
        </p:blipFill>
        <p:spPr>
          <a:xfrm>
            <a:off x="840105" y="1385570"/>
            <a:ext cx="281305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304925" y="1331595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快捷键</a:t>
            </a: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1914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2381" t="-6333" r="-2381" b="-6333"/>
          <a:stretch>
            <a:fillRect/>
          </a:stretch>
        </p:blipFill>
        <p:spPr>
          <a:xfrm>
            <a:off x="838200" y="1976120"/>
            <a:ext cx="209550" cy="2146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228725" y="1899285"/>
            <a:ext cx="262548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PC</a:t>
            </a:r>
            <a:r>
              <a:rPr lang="zh-CN"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端全自定义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28725" y="2223135"/>
            <a:ext cx="262548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支持组合键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单键配置，一键恢复默认，多套方案切换</a:t>
            </a: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29006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2083" t="-12407" r="-2083" b="-12407"/>
          <a:stretch>
            <a:fillRect/>
          </a:stretch>
        </p:blipFill>
        <p:spPr>
          <a:xfrm>
            <a:off x="823595" y="2962910"/>
            <a:ext cx="238125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28725" y="2886018"/>
            <a:ext cx="17145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显示按键提示</a:t>
            </a: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228725" y="3209868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开启后操作栏实时标识</a:t>
            </a: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71525" y="5795645"/>
            <a:ext cx="3082290" cy="481330"/>
          </a:xfrm>
          <a:custGeom>
            <a:avLst/>
            <a:gdLst>
              <a:gd name="sw" fmla="*/ 1 w 4854"/>
              <a:gd name="sh" fmla="*/ 1 h 757"/>
              <a:gd name="mins" fmla="min sw sh"/>
              <a:gd name="dsw" fmla="+- 0 sw mins"/>
              <a:gd name="dsh" fmla="+- 0 sh mins"/>
              <a:gd name="p0x0" fmla="*/ 120 w 4854"/>
              <a:gd name="p0y0" fmla="*/ 0 h 757"/>
              <a:gd name="p0x1" fmla="*/ 4734 w 4854"/>
              <a:gd name="p0y1" fmla="*/ 0 h 757"/>
              <a:gd name="p0x2" fmla="*/ 4800 w 4854"/>
              <a:gd name="p0y2" fmla="*/ 0 h 757"/>
              <a:gd name="p0x3" fmla="*/ 4854 w 4854"/>
              <a:gd name="p0y3" fmla="*/ 53 h 757"/>
              <a:gd name="p0x4" fmla="*/ 4854 w 4854"/>
              <a:gd name="p0y4" fmla="*/ 120 h 757"/>
              <a:gd name="p0x5" fmla="*/ 4854 w 4854"/>
              <a:gd name="p0y5" fmla="*/ 637 h 757"/>
              <a:gd name="p0x6" fmla="*/ 4854 w 4854"/>
              <a:gd name="p0y6" fmla="*/ 703 h 757"/>
              <a:gd name="p0x7" fmla="*/ 4800 w 4854"/>
              <a:gd name="p0y7" fmla="*/ 757 h 757"/>
              <a:gd name="p0x8" fmla="*/ 4734 w 4854"/>
              <a:gd name="p0y8" fmla="*/ 757 h 757"/>
              <a:gd name="p0x9" fmla="*/ 120 w 4854"/>
              <a:gd name="p0y9" fmla="*/ 757 h 757"/>
              <a:gd name="p0x10" fmla="*/ 53 w 4854"/>
              <a:gd name="p0y10" fmla="*/ 757 h 757"/>
              <a:gd name="p0x11" fmla="*/ 0 w 4854"/>
              <a:gd name="p0y11" fmla="*/ 703 h 757"/>
              <a:gd name="p0x12" fmla="*/ 0 w 4854"/>
              <a:gd name="p0y12" fmla="*/ 637 h 757"/>
              <a:gd name="p0x13" fmla="*/ 0 w 4854"/>
              <a:gd name="p0y13" fmla="*/ 120 h 757"/>
              <a:gd name="p0x14" fmla="*/ 0 w 4854"/>
              <a:gd name="p0y14" fmla="*/ 53 h 757"/>
              <a:gd name="p0x15" fmla="*/ 53 w 4854"/>
              <a:gd name="p0y15" fmla="*/ 0 h 757"/>
              <a:gd name="p0x16" fmla="*/ 120 w 4854"/>
              <a:gd name="p0y16" fmla="*/ 0 h 75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425102" y="5948363"/>
            <a:ext cx="17755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zh-CN" altLang="en-US" sz="1200" b="1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纯体验优化</a:t>
            </a:r>
            <a:r>
              <a:rPr lang="en-US" altLang="zh-CN" sz="1200" b="1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1200" b="1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不设门槛</a:t>
            </a:r>
          </a:p>
        </p:txBody>
      </p:sp>
      <p:sp>
        <p:nvSpPr>
          <p:cNvPr id="5" name="任意多边形 4"/>
          <p:cNvSpPr/>
          <p:nvPr>
            <p:custDataLst>
              <p:tags r:id="rId16"/>
            </p:custDataLst>
          </p:nvPr>
        </p:nvSpPr>
        <p:spPr>
          <a:xfrm>
            <a:off x="606826" y="1114434"/>
            <a:ext cx="3411687" cy="1904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73" h="30">
                <a:moveTo>
                  <a:pt x="79" y="0"/>
                </a:moveTo>
                <a:lnTo>
                  <a:pt x="5293" y="0"/>
                </a:lnTo>
                <a:cubicBezTo>
                  <a:pt x="5324" y="0"/>
                  <a:pt x="5352" y="11"/>
                  <a:pt x="5373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4306570" y="1109345"/>
            <a:ext cx="3578225" cy="5362575"/>
          </a:xfrm>
          <a:custGeom>
            <a:avLst/>
            <a:gdLst>
              <a:gd name="sw" fmla="*/ 1 w 5635"/>
              <a:gd name="sh" fmla="*/ 1 h 8445"/>
              <a:gd name="mins" fmla="min sw sh"/>
              <a:gd name="dsw" fmla="+- 0 sw mins"/>
              <a:gd name="dsh" fmla="+- 0 sh mins"/>
              <a:gd name="p0x0" fmla="*/ 120 w 5635"/>
              <a:gd name="p0y0" fmla="*/ 0 h 8445"/>
              <a:gd name="p0x1" fmla="*/ 5515 w 5635"/>
              <a:gd name="p0y1" fmla="*/ 0 h 8445"/>
              <a:gd name="p0x2" fmla="*/ 5582 w 5635"/>
              <a:gd name="p0y2" fmla="*/ 0 h 8445"/>
              <a:gd name="p0x3" fmla="*/ 5635 w 5635"/>
              <a:gd name="p0y3" fmla="*/ 53 h 8445"/>
              <a:gd name="p0x4" fmla="*/ 5635 w 5635"/>
              <a:gd name="p0y4" fmla="*/ 120 h 8445"/>
              <a:gd name="p0x5" fmla="*/ 5635 w 5635"/>
              <a:gd name="p0y5" fmla="*/ 8325 h 8445"/>
              <a:gd name="p0x6" fmla="*/ 5635 w 5635"/>
              <a:gd name="p0y6" fmla="*/ 8391 h 8445"/>
              <a:gd name="p0x7" fmla="*/ 5582 w 5635"/>
              <a:gd name="p0y7" fmla="*/ 8445 h 8445"/>
              <a:gd name="p0x8" fmla="*/ 5515 w 5635"/>
              <a:gd name="p0y8" fmla="*/ 8445 h 8445"/>
              <a:gd name="p0x9" fmla="*/ 120 w 5635"/>
              <a:gd name="p0y9" fmla="*/ 8445 h 8445"/>
              <a:gd name="p0x10" fmla="*/ 53 w 5635"/>
              <a:gd name="p0y10" fmla="*/ 8445 h 8445"/>
              <a:gd name="p0x11" fmla="*/ 0 w 5635"/>
              <a:gd name="p0y11" fmla="*/ 8391 h 8445"/>
              <a:gd name="p0x12" fmla="*/ 0 w 5635"/>
              <a:gd name="p0y12" fmla="*/ 8325 h 8445"/>
              <a:gd name="p0x13" fmla="*/ 0 w 5635"/>
              <a:gd name="p0y13" fmla="*/ 120 h 8445"/>
              <a:gd name="p0x14" fmla="*/ 0 w 5635"/>
              <a:gd name="p0y14" fmla="*/ 53 h 8445"/>
              <a:gd name="p0x15" fmla="*/ 53 w 5635"/>
              <a:gd name="p0y15" fmla="*/ 0 h 8445"/>
              <a:gd name="p0x16" fmla="*/ 120 w 5635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450151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4222" t="-19825" r="-4222" b="-19825"/>
          <a:stretch>
            <a:fillRect/>
          </a:stretch>
        </p:blipFill>
        <p:spPr>
          <a:xfrm>
            <a:off x="4556125" y="1385570"/>
            <a:ext cx="309880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5035305" y="13315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省电模式</a:t>
            </a:r>
          </a:p>
        </p:txBody>
      </p:sp>
      <p:sp>
        <p:nvSpPr>
          <p:cNvPr id="25" name="任意多边形 24"/>
          <p:cNvSpPr/>
          <p:nvPr>
            <p:custDataLst>
              <p:tags r:id="rId21"/>
            </p:custDataLst>
          </p:nvPr>
        </p:nvSpPr>
        <p:spPr>
          <a:xfrm>
            <a:off x="4501515" y="1914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4568190" y="1976120"/>
            <a:ext cx="209550" cy="2146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4959105" y="1899285"/>
            <a:ext cx="273099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帧率调整</a:t>
            </a:r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4959105" y="2223135"/>
            <a:ext cx="273099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从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帧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降至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帧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，自动关闭非必要特效</a:t>
            </a:r>
          </a:p>
        </p:txBody>
      </p:sp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4501515" y="29006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4074" t="-1061" r="-4074" b="-1061"/>
          <a:stretch>
            <a:fillRect/>
          </a:stretch>
        </p:blipFill>
        <p:spPr>
          <a:xfrm>
            <a:off x="4580255" y="2962910"/>
            <a:ext cx="185420" cy="213995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4959105" y="2886018"/>
            <a:ext cx="273099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自动触发</a:t>
            </a:r>
          </a:p>
        </p:txBody>
      </p: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4959105" y="3209868"/>
            <a:ext cx="273099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电量低于</a:t>
            </a:r>
            <a:r>
              <a:rPr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20%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时自动触发，核心功能完整保留</a:t>
            </a:r>
          </a:p>
        </p:txBody>
      </p:sp>
      <p:sp>
        <p:nvSpPr>
          <p:cNvPr id="33" name="任意多边形 32"/>
          <p:cNvSpPr/>
          <p:nvPr>
            <p:custDataLst>
              <p:tags r:id="rId29"/>
            </p:custDataLst>
          </p:nvPr>
        </p:nvSpPr>
        <p:spPr>
          <a:xfrm>
            <a:off x="4501515" y="5429250"/>
            <a:ext cx="1537335" cy="847725"/>
          </a:xfrm>
          <a:custGeom>
            <a:avLst/>
            <a:gdLst>
              <a:gd name="sw" fmla="*/ 1 w 2420"/>
              <a:gd name="sh" fmla="*/ 1 h 1335"/>
              <a:gd name="mins" fmla="min sw sh"/>
              <a:gd name="dsw" fmla="+- 0 sw mins"/>
              <a:gd name="dsh" fmla="+- 0 sh mins"/>
              <a:gd name="p0x0" fmla="*/ 120 w 2420"/>
              <a:gd name="p0y0" fmla="*/ 0 h 1335"/>
              <a:gd name="p0x1" fmla="*/ 2300 w 2420"/>
              <a:gd name="p0y1" fmla="*/ 0 h 1335"/>
              <a:gd name="p0x2" fmla="*/ 2366 w 2420"/>
              <a:gd name="p0y2" fmla="*/ 0 h 1335"/>
              <a:gd name="p0x3" fmla="*/ 2420 w 2420"/>
              <a:gd name="p0y3" fmla="*/ 53 h 1335"/>
              <a:gd name="p0x4" fmla="*/ 2420 w 2420"/>
              <a:gd name="p0y4" fmla="*/ 120 h 1335"/>
              <a:gd name="p0x5" fmla="*/ 2420 w 2420"/>
              <a:gd name="p0y5" fmla="*/ 1215 h 1335"/>
              <a:gd name="p0x6" fmla="*/ 2420 w 2420"/>
              <a:gd name="p0y6" fmla="*/ 1281 h 1335"/>
              <a:gd name="p0x7" fmla="*/ 2366 w 2420"/>
              <a:gd name="p0y7" fmla="*/ 1335 h 1335"/>
              <a:gd name="p0x8" fmla="*/ 2300 w 2420"/>
              <a:gd name="p0y8" fmla="*/ 1335 h 1335"/>
              <a:gd name="p0x9" fmla="*/ 120 w 2420"/>
              <a:gd name="p0y9" fmla="*/ 1335 h 1335"/>
              <a:gd name="p0x10" fmla="*/ 53 w 2420"/>
              <a:gd name="p0y10" fmla="*/ 1335 h 1335"/>
              <a:gd name="p0x11" fmla="*/ 0 w 2420"/>
              <a:gd name="p0y11" fmla="*/ 1281 h 1335"/>
              <a:gd name="p0x12" fmla="*/ 0 w 2420"/>
              <a:gd name="p0y12" fmla="*/ 1215 h 1335"/>
              <a:gd name="p0x13" fmla="*/ 0 w 2420"/>
              <a:gd name="p0y13" fmla="*/ 120 h 1335"/>
              <a:gd name="p0x14" fmla="*/ 0 w 2420"/>
              <a:gd name="p0y14" fmla="*/ 53 h 1335"/>
              <a:gd name="p0x15" fmla="*/ 53 w 2420"/>
              <a:gd name="p0y15" fmla="*/ 0 h 1335"/>
              <a:gd name="p0x16" fmla="*/ 120 w 2420"/>
              <a:gd name="p0y16" fmla="*/ 0 h 133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3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0"/>
            </p:custDataLst>
          </p:nvPr>
        </p:nvSpPr>
        <p:spPr>
          <a:xfrm>
            <a:off x="4942065" y="5522595"/>
            <a:ext cx="999534" cy="4181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2700" b="1">
                <a:solidFill>
                  <a:srgbClr val="A8E6C1"/>
                </a:solidFill>
                <a:latin typeface="MiSans Normal" panose="00000500000000000000" charset="-122"/>
                <a:ea typeface="MiSans Normal" panose="00000500000000000000" charset="-122"/>
              </a:rPr>
              <a:t>30</a:t>
            </a:r>
            <a:r>
              <a:rPr b="1">
                <a:solidFill>
                  <a:srgbClr val="A8E6C1"/>
                </a:solidFill>
                <a:latin typeface="MiSans Normal" panose="00000500000000000000" charset="-122"/>
                <a:ea typeface="MiSans Normal" panose="00000500000000000000" charset="-122"/>
              </a:rPr>
              <a:t>帧</a:t>
            </a:r>
          </a:p>
        </p:txBody>
      </p:sp>
      <p:sp>
        <p:nvSpPr>
          <p:cNvPr id="35" name="文本框 34"/>
          <p:cNvSpPr txBox="1"/>
          <p:nvPr>
            <p:custDataLst>
              <p:tags r:id="rId31"/>
            </p:custDataLst>
          </p:nvPr>
        </p:nvSpPr>
        <p:spPr>
          <a:xfrm>
            <a:off x="4965506" y="59626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A8E6C1"/>
                </a:solidFill>
                <a:latin typeface="MiSans Normal" panose="00000500000000000000" charset="-122"/>
                <a:ea typeface="MiSans Normal" panose="00000500000000000000" charset="-122"/>
              </a:rPr>
              <a:t>帧率降幅</a:t>
            </a:r>
          </a:p>
        </p:txBody>
      </p:sp>
      <p:sp>
        <p:nvSpPr>
          <p:cNvPr id="36" name="任意多边形 35"/>
          <p:cNvSpPr/>
          <p:nvPr>
            <p:custDataLst>
              <p:tags r:id="rId32"/>
            </p:custDataLst>
          </p:nvPr>
        </p:nvSpPr>
        <p:spPr>
          <a:xfrm>
            <a:off x="6153150" y="5429250"/>
            <a:ext cx="1536700" cy="847725"/>
          </a:xfrm>
          <a:custGeom>
            <a:avLst/>
            <a:gdLst>
              <a:gd name="sw" fmla="*/ 1 w 2420"/>
              <a:gd name="sh" fmla="*/ 1 h 1335"/>
              <a:gd name="mins" fmla="min sw sh"/>
              <a:gd name="dsw" fmla="+- 0 sw mins"/>
              <a:gd name="dsh" fmla="+- 0 sh mins"/>
              <a:gd name="p0x0" fmla="*/ 120 w 2420"/>
              <a:gd name="p0y0" fmla="*/ 0 h 1335"/>
              <a:gd name="p0x1" fmla="*/ 2300 w 2420"/>
              <a:gd name="p0y1" fmla="*/ 0 h 1335"/>
              <a:gd name="p0x2" fmla="*/ 2366 w 2420"/>
              <a:gd name="p0y2" fmla="*/ 0 h 1335"/>
              <a:gd name="p0x3" fmla="*/ 2420 w 2420"/>
              <a:gd name="p0y3" fmla="*/ 53 h 1335"/>
              <a:gd name="p0x4" fmla="*/ 2420 w 2420"/>
              <a:gd name="p0y4" fmla="*/ 120 h 1335"/>
              <a:gd name="p0x5" fmla="*/ 2420 w 2420"/>
              <a:gd name="p0y5" fmla="*/ 1215 h 1335"/>
              <a:gd name="p0x6" fmla="*/ 2420 w 2420"/>
              <a:gd name="p0y6" fmla="*/ 1281 h 1335"/>
              <a:gd name="p0x7" fmla="*/ 2366 w 2420"/>
              <a:gd name="p0y7" fmla="*/ 1335 h 1335"/>
              <a:gd name="p0x8" fmla="*/ 2300 w 2420"/>
              <a:gd name="p0y8" fmla="*/ 1335 h 1335"/>
              <a:gd name="p0x9" fmla="*/ 120 w 2420"/>
              <a:gd name="p0y9" fmla="*/ 1335 h 1335"/>
              <a:gd name="p0x10" fmla="*/ 53 w 2420"/>
              <a:gd name="p0y10" fmla="*/ 1335 h 1335"/>
              <a:gd name="p0x11" fmla="*/ 0 w 2420"/>
              <a:gd name="p0y11" fmla="*/ 1281 h 1335"/>
              <a:gd name="p0x12" fmla="*/ 0 w 2420"/>
              <a:gd name="p0y12" fmla="*/ 1215 h 1335"/>
              <a:gd name="p0x13" fmla="*/ 0 w 2420"/>
              <a:gd name="p0y13" fmla="*/ 120 h 1335"/>
              <a:gd name="p0x14" fmla="*/ 0 w 2420"/>
              <a:gd name="p0y14" fmla="*/ 53 h 1335"/>
              <a:gd name="p0x15" fmla="*/ 53 w 2420"/>
              <a:gd name="p0y15" fmla="*/ 0 h 1335"/>
              <a:gd name="p0x16" fmla="*/ 120 w 2420"/>
              <a:gd name="p0y16" fmla="*/ 0 h 133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3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3"/>
            </p:custDataLst>
          </p:nvPr>
        </p:nvSpPr>
        <p:spPr>
          <a:xfrm>
            <a:off x="6602464" y="5522595"/>
            <a:ext cx="981227" cy="4181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2700" b="1">
                <a:solidFill>
                  <a:srgbClr val="A8E6C1"/>
                </a:solidFill>
                <a:latin typeface="MiSans Normal" panose="00000500000000000000" charset="-122"/>
                <a:ea typeface="MiSans Normal" panose="00000500000000000000" charset="-122"/>
              </a:rPr>
              <a:t>20</a:t>
            </a:r>
            <a:r>
              <a:rPr b="1">
                <a:solidFill>
                  <a:srgbClr val="A8E6C1"/>
                </a:solidFill>
                <a:latin typeface="MiSans Normal" panose="00000500000000000000" charset="-122"/>
                <a:ea typeface="MiSans Normal" panose="00000500000000000000" charset="-122"/>
              </a:rPr>
              <a:t>%</a:t>
            </a:r>
          </a:p>
        </p:txBody>
      </p:sp>
      <p:sp>
        <p:nvSpPr>
          <p:cNvPr id="38" name="文本框 37"/>
          <p:cNvSpPr txBox="1"/>
          <p:nvPr>
            <p:custDataLst>
              <p:tags r:id="rId34"/>
            </p:custDataLst>
          </p:nvPr>
        </p:nvSpPr>
        <p:spPr>
          <a:xfrm>
            <a:off x="6616751" y="59626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A8E6C1"/>
                </a:solidFill>
                <a:latin typeface="MiSans Normal" panose="00000500000000000000" charset="-122"/>
                <a:ea typeface="MiSans Normal" panose="00000500000000000000" charset="-122"/>
              </a:rPr>
              <a:t>触发阈值</a:t>
            </a:r>
          </a:p>
        </p:txBody>
      </p:sp>
      <p:sp>
        <p:nvSpPr>
          <p:cNvPr id="21" name="任意多边形 20"/>
          <p:cNvSpPr/>
          <p:nvPr>
            <p:custDataLst>
              <p:tags r:id="rId35"/>
            </p:custDataLst>
          </p:nvPr>
        </p:nvSpPr>
        <p:spPr>
          <a:xfrm>
            <a:off x="4336815" y="1114425"/>
            <a:ext cx="3517735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40" h="30">
                <a:moveTo>
                  <a:pt x="79" y="0"/>
                </a:moveTo>
                <a:lnTo>
                  <a:pt x="5460" y="0"/>
                </a:lnTo>
                <a:cubicBezTo>
                  <a:pt x="5491" y="0"/>
                  <a:pt x="5519" y="11"/>
                  <a:pt x="5540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36"/>
            </p:custDataLst>
          </p:nvPr>
        </p:nvSpPr>
        <p:spPr>
          <a:xfrm>
            <a:off x="8141970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20 w 5469"/>
              <a:gd name="p0y0" fmla="*/ 0 h 8445"/>
              <a:gd name="p0x1" fmla="*/ 5349 w 5469"/>
              <a:gd name="p0y1" fmla="*/ 0 h 8445"/>
              <a:gd name="p0x2" fmla="*/ 5415 w 5469"/>
              <a:gd name="p0y2" fmla="*/ 0 h 8445"/>
              <a:gd name="p0x3" fmla="*/ 5469 w 5469"/>
              <a:gd name="p0y3" fmla="*/ 53 h 8445"/>
              <a:gd name="p0x4" fmla="*/ 5469 w 5469"/>
              <a:gd name="p0y4" fmla="*/ 120 h 8445"/>
              <a:gd name="p0x5" fmla="*/ 5469 w 5469"/>
              <a:gd name="p0y5" fmla="*/ 8325 h 8445"/>
              <a:gd name="p0x6" fmla="*/ 5469 w 5469"/>
              <a:gd name="p0y6" fmla="*/ 8391 h 8445"/>
              <a:gd name="p0x7" fmla="*/ 5415 w 5469"/>
              <a:gd name="p0y7" fmla="*/ 8445 h 8445"/>
              <a:gd name="p0x8" fmla="*/ 5349 w 5469"/>
              <a:gd name="p0y8" fmla="*/ 8445 h 8445"/>
              <a:gd name="p0x9" fmla="*/ 120 w 5469"/>
              <a:gd name="p0y9" fmla="*/ 8445 h 8445"/>
              <a:gd name="p0x10" fmla="*/ 53 w 5469"/>
              <a:gd name="p0y10" fmla="*/ 8445 h 8445"/>
              <a:gd name="p0x11" fmla="*/ 0 w 5469"/>
              <a:gd name="p0y11" fmla="*/ 8391 h 8445"/>
              <a:gd name="p0x12" fmla="*/ 0 w 5469"/>
              <a:gd name="p0y12" fmla="*/ 8325 h 8445"/>
              <a:gd name="p0x13" fmla="*/ 0 w 5469"/>
              <a:gd name="p0y13" fmla="*/ 120 h 8445"/>
              <a:gd name="p0x14" fmla="*/ 0 w 5469"/>
              <a:gd name="p0y14" fmla="*/ 53 h 8445"/>
              <a:gd name="p0x15" fmla="*/ 53 w 5469"/>
              <a:gd name="p0y15" fmla="*/ 0 h 8445"/>
              <a:gd name="p0x16" fmla="*/ 120 w 5469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37"/>
            </p:custDataLst>
          </p:nvPr>
        </p:nvSpPr>
        <p:spPr>
          <a:xfrm>
            <a:off x="8337550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l="-6667" t="-1026" r="-6667" b="-1026"/>
          <a:stretch>
            <a:fillRect/>
          </a:stretch>
        </p:blipFill>
        <p:spPr>
          <a:xfrm>
            <a:off x="8406765" y="1385570"/>
            <a:ext cx="280670" cy="25273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39"/>
            </p:custDataLst>
          </p:nvPr>
        </p:nvSpPr>
        <p:spPr>
          <a:xfrm>
            <a:off x="8871194" y="13315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目标搜寻</a:t>
            </a:r>
          </a:p>
        </p:txBody>
      </p:sp>
      <p:sp>
        <p:nvSpPr>
          <p:cNvPr id="45" name="任意多边形 44"/>
          <p:cNvSpPr/>
          <p:nvPr>
            <p:custDataLst>
              <p:tags r:id="rId40"/>
            </p:custDataLst>
          </p:nvPr>
        </p:nvSpPr>
        <p:spPr>
          <a:xfrm>
            <a:off x="8337550" y="1914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l="-2381" t="-12593" r="-2381" b="-12593"/>
          <a:stretch>
            <a:fillRect/>
          </a:stretch>
        </p:blipFill>
        <p:spPr>
          <a:xfrm>
            <a:off x="8404225" y="1976120"/>
            <a:ext cx="209550" cy="21463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42"/>
            </p:custDataLst>
          </p:nvPr>
        </p:nvSpPr>
        <p:spPr>
          <a:xfrm>
            <a:off x="8794994" y="1899285"/>
            <a:ext cx="16276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自定义优先级</a:t>
            </a:r>
          </a:p>
        </p:txBody>
      </p:sp>
      <p:sp>
        <p:nvSpPr>
          <p:cNvPr id="48" name="文本框 47"/>
          <p:cNvSpPr txBox="1"/>
          <p:nvPr>
            <p:custDataLst>
              <p:tags r:id="rId43"/>
            </p:custDataLst>
          </p:nvPr>
        </p:nvSpPr>
        <p:spPr>
          <a:xfrm>
            <a:off x="8794994" y="2223135"/>
            <a:ext cx="139906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怪物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敌对玩家</a:t>
            </a:r>
          </a:p>
        </p:txBody>
      </p:sp>
      <p:sp>
        <p:nvSpPr>
          <p:cNvPr id="49" name="任意多边形 48"/>
          <p:cNvSpPr/>
          <p:nvPr>
            <p:custDataLst>
              <p:tags r:id="rId44"/>
            </p:custDataLst>
          </p:nvPr>
        </p:nvSpPr>
        <p:spPr>
          <a:xfrm>
            <a:off x="8337550" y="26263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l="-1667" t="-3492" r="-1667" b="-3492"/>
          <a:stretch>
            <a:fillRect/>
          </a:stretch>
        </p:blipFill>
        <p:spPr>
          <a:xfrm>
            <a:off x="8430260" y="2688590"/>
            <a:ext cx="157480" cy="213995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46"/>
            </p:custDataLst>
          </p:nvPr>
        </p:nvSpPr>
        <p:spPr>
          <a:xfrm>
            <a:off x="8794994" y="2611726"/>
            <a:ext cx="262548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快捷操作</a:t>
            </a:r>
          </a:p>
        </p:txBody>
      </p:sp>
      <p:sp>
        <p:nvSpPr>
          <p:cNvPr id="52" name="文本框 51"/>
          <p:cNvSpPr txBox="1"/>
          <p:nvPr>
            <p:custDataLst>
              <p:tags r:id="rId47"/>
            </p:custDataLst>
          </p:nvPr>
        </p:nvSpPr>
        <p:spPr>
          <a:xfrm>
            <a:off x="8794994" y="2935576"/>
            <a:ext cx="262548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快捷按键锁定最近目标，左右键快速切换</a:t>
            </a:r>
          </a:p>
        </p:txBody>
      </p:sp>
      <p:sp>
        <p:nvSpPr>
          <p:cNvPr id="53" name="任意多边形 52"/>
          <p:cNvSpPr/>
          <p:nvPr>
            <p:custDataLst>
              <p:tags r:id="rId48"/>
            </p:custDataLst>
          </p:nvPr>
        </p:nvSpPr>
        <p:spPr>
          <a:xfrm>
            <a:off x="8337550" y="5440680"/>
            <a:ext cx="3082925" cy="835660"/>
          </a:xfrm>
          <a:custGeom>
            <a:avLst/>
            <a:gdLst>
              <a:gd name="sw" fmla="*/ 1 w 4854"/>
              <a:gd name="sh" fmla="*/ 1 h 1316"/>
              <a:gd name="mins" fmla="min sw sh"/>
              <a:gd name="dsw" fmla="+- 0 sw mins"/>
              <a:gd name="dsh" fmla="+- 0 sh mins"/>
              <a:gd name="p0x0" fmla="*/ 120 w 4854"/>
              <a:gd name="p0y0" fmla="*/ 0 h 1316"/>
              <a:gd name="p0x1" fmla="*/ 4734 w 4854"/>
              <a:gd name="p0y1" fmla="*/ 0 h 1316"/>
              <a:gd name="p0x2" fmla="*/ 4800 w 4854"/>
              <a:gd name="p0y2" fmla="*/ 0 h 1316"/>
              <a:gd name="p0x3" fmla="*/ 4854 w 4854"/>
              <a:gd name="p0y3" fmla="*/ 53 h 1316"/>
              <a:gd name="p0x4" fmla="*/ 4854 w 4854"/>
              <a:gd name="p0y4" fmla="*/ 120 h 1316"/>
              <a:gd name="p0x5" fmla="*/ 4854 w 4854"/>
              <a:gd name="p0y5" fmla="*/ 1196 h 1316"/>
              <a:gd name="p0x6" fmla="*/ 4854 w 4854"/>
              <a:gd name="p0y6" fmla="*/ 1263 h 1316"/>
              <a:gd name="p0x7" fmla="*/ 4800 w 4854"/>
              <a:gd name="p0y7" fmla="*/ 1316 h 1316"/>
              <a:gd name="p0x8" fmla="*/ 4734 w 4854"/>
              <a:gd name="p0y8" fmla="*/ 1316 h 1316"/>
              <a:gd name="p0x9" fmla="*/ 120 w 4854"/>
              <a:gd name="p0y9" fmla="*/ 1316 h 1316"/>
              <a:gd name="p0x10" fmla="*/ 53 w 4854"/>
              <a:gd name="p0y10" fmla="*/ 1316 h 1316"/>
              <a:gd name="p0x11" fmla="*/ 0 w 4854"/>
              <a:gd name="p0y11" fmla="*/ 1263 h 1316"/>
              <a:gd name="p0x12" fmla="*/ 0 w 4854"/>
              <a:gd name="p0y12" fmla="*/ 1196 h 1316"/>
              <a:gd name="p0x13" fmla="*/ 0 w 4854"/>
              <a:gd name="p0y13" fmla="*/ 120 h 1316"/>
              <a:gd name="p0x14" fmla="*/ 0 w 4854"/>
              <a:gd name="p0y14" fmla="*/ 53 h 1316"/>
              <a:gd name="p0x15" fmla="*/ 53 w 4854"/>
              <a:gd name="p0y15" fmla="*/ 0 h 1316"/>
              <a:gd name="p0x16" fmla="*/ 120 w 4854"/>
              <a:gd name="p0y16" fmla="*/ 0 h 131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0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49"/>
            </p:custDataLst>
          </p:nvPr>
        </p:nvSpPr>
        <p:spPr>
          <a:xfrm>
            <a:off x="9479080" y="5573106"/>
            <a:ext cx="1066800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2100" b="1">
                <a:solidFill>
                  <a:srgbClr val="FFE0A0"/>
                </a:solidFill>
                <a:latin typeface="MiSans Normal" panose="00000500000000000000" charset="-122"/>
                <a:ea typeface="MiSans Normal" panose="00000500000000000000" charset="-122"/>
              </a:rPr>
              <a:t>零延迟</a:t>
            </a:r>
          </a:p>
        </p:txBody>
      </p:sp>
      <p:sp>
        <p:nvSpPr>
          <p:cNvPr id="55" name="文本框 54"/>
          <p:cNvSpPr txBox="1"/>
          <p:nvPr>
            <p:custDataLst>
              <p:tags r:id="rId50"/>
            </p:custDataLst>
          </p:nvPr>
        </p:nvSpPr>
        <p:spPr>
          <a:xfrm>
            <a:off x="9574264" y="59245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FFE0A0"/>
                </a:solidFill>
                <a:latin typeface="MiSans Normal" panose="00000500000000000000" charset="-122"/>
                <a:ea typeface="MiSans Normal" panose="00000500000000000000" charset="-122"/>
              </a:rPr>
              <a:t>战斗响应</a:t>
            </a:r>
          </a:p>
        </p:txBody>
      </p:sp>
      <p:sp>
        <p:nvSpPr>
          <p:cNvPr id="41" name="任意多边形 40"/>
          <p:cNvSpPr/>
          <p:nvPr>
            <p:custDataLst>
              <p:tags r:id="rId51"/>
            </p:custDataLst>
          </p:nvPr>
        </p:nvSpPr>
        <p:spPr>
          <a:xfrm>
            <a:off x="8172852" y="1114425"/>
            <a:ext cx="3412320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74" h="30">
                <a:moveTo>
                  <a:pt x="79" y="0"/>
                </a:moveTo>
                <a:lnTo>
                  <a:pt x="5294" y="0"/>
                </a:lnTo>
                <a:cubicBezTo>
                  <a:pt x="5325" y="0"/>
                  <a:pt x="5353" y="11"/>
                  <a:pt x="537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世界地图与传送功能</a:t>
            </a: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5694680" y="1109345"/>
            <a:ext cx="5920740" cy="4221480"/>
          </a:xfrm>
          <a:custGeom>
            <a:avLst/>
            <a:gdLst>
              <a:gd name="sw" fmla="*/ 1 w 9324"/>
              <a:gd name="sh" fmla="*/ 1 h 6648"/>
              <a:gd name="mins" fmla="min sw sh"/>
              <a:gd name="dsw" fmla="+- 0 sw mins"/>
              <a:gd name="dsh" fmla="+- 0 sh mins"/>
              <a:gd name="p0x0" fmla="*/ 120 w 9324"/>
              <a:gd name="p0y0" fmla="*/ 0 h 6648"/>
              <a:gd name="p0x1" fmla="*/ 9204 w 9324"/>
              <a:gd name="p0y1" fmla="*/ 0 h 6648"/>
              <a:gd name="p0x2" fmla="*/ 9270 w 9324"/>
              <a:gd name="p0y2" fmla="*/ 0 h 6648"/>
              <a:gd name="p0x3" fmla="*/ 9324 w 9324"/>
              <a:gd name="p0y3" fmla="*/ 53 h 6648"/>
              <a:gd name="p0x4" fmla="*/ 9324 w 9324"/>
              <a:gd name="p0y4" fmla="*/ 120 h 6648"/>
              <a:gd name="p0x5" fmla="*/ 9324 w 9324"/>
              <a:gd name="p0y5" fmla="*/ 6528 h 6648"/>
              <a:gd name="p0x6" fmla="*/ 9324 w 9324"/>
              <a:gd name="p0y6" fmla="*/ 6594 h 6648"/>
              <a:gd name="p0x7" fmla="*/ 9270 w 9324"/>
              <a:gd name="p0y7" fmla="*/ 6648 h 6648"/>
              <a:gd name="p0x8" fmla="*/ 9204 w 9324"/>
              <a:gd name="p0y8" fmla="*/ 6648 h 6648"/>
              <a:gd name="p0x9" fmla="*/ 120 w 9324"/>
              <a:gd name="p0y9" fmla="*/ 6648 h 6648"/>
              <a:gd name="p0x10" fmla="*/ 53 w 9324"/>
              <a:gd name="p0y10" fmla="*/ 6648 h 6648"/>
              <a:gd name="p0x11" fmla="*/ 0 w 9324"/>
              <a:gd name="p0y11" fmla="*/ 6594 h 6648"/>
              <a:gd name="p0x12" fmla="*/ 0 w 9324"/>
              <a:gd name="p0y12" fmla="*/ 6528 h 6648"/>
              <a:gd name="p0x13" fmla="*/ 0 w 9324"/>
              <a:gd name="p0y13" fmla="*/ 120 h 6648"/>
              <a:gd name="p0x14" fmla="*/ 0 w 9324"/>
              <a:gd name="p0y14" fmla="*/ 53 h 6648"/>
              <a:gd name="p0x15" fmla="*/ 53 w 9324"/>
              <a:gd name="p0y15" fmla="*/ 0 h 6648"/>
              <a:gd name="p0x16" fmla="*/ 120 w 9324"/>
              <a:gd name="p0y16" fmla="*/ 0 h 664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5890241" y="1288732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筛选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传送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查询</a:t>
            </a:r>
          </a:p>
        </p:txBody>
      </p:sp>
      <p:sp>
        <p:nvSpPr>
          <p:cNvPr id="10" name="任意多边形 9"/>
          <p:cNvSpPr/>
          <p:nvPr>
            <p:custDataLst>
              <p:tags r:id="rId4"/>
            </p:custDataLst>
          </p:nvPr>
        </p:nvSpPr>
        <p:spPr>
          <a:xfrm>
            <a:off x="5889625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5"/>
            </p:custDataLst>
          </p:nvPr>
        </p:nvSpPr>
        <p:spPr>
          <a:xfrm>
            <a:off x="5889625" y="18192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0ee2c334-9247-11f1-b809-2e91ac3b4f00"/>
          <p:cNvPicPr/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48" r="248"/>
          <a:stretch>
            <a:fillRect/>
          </a:stretch>
        </p:blipFill>
        <p:spPr>
          <a:xfrm>
            <a:off x="5975350" y="1905000"/>
            <a:ext cx="247650" cy="2476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6423641" y="1804988"/>
            <a:ext cx="281166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按地区筛选</a:t>
            </a: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6423641" y="2080260"/>
            <a:ext cx="315456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全部</a:t>
            </a:r>
            <a:r>
              <a:rPr lang="en-US" alt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已探索</a:t>
            </a:r>
            <a:r>
              <a:rPr lang="en-US" alt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未探索</a:t>
            </a:r>
            <a:r>
              <a:rPr lang="en-US" alt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三种视图切换</a:t>
            </a:r>
          </a:p>
        </p:txBody>
      </p:sp>
      <p:sp>
        <p:nvSpPr>
          <p:cNvPr id="16" name="任意多边形 15"/>
          <p:cNvSpPr/>
          <p:nvPr>
            <p:custDataLst>
              <p:tags r:id="rId9"/>
            </p:custDataLst>
          </p:nvPr>
        </p:nvSpPr>
        <p:spPr>
          <a:xfrm>
            <a:off x="5889625" y="24834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 descr="0ee2c2df-9247-11f1-b809-2e91ac3b4f00"/>
          <p:cNvPicPr/>
          <p:nvPr>
            <p:custDataLst>
              <p:tags r:id="rId1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48" t="-245" r="248" b="245"/>
          <a:stretch>
            <a:fillRect/>
          </a:stretch>
        </p:blipFill>
        <p:spPr>
          <a:xfrm>
            <a:off x="5975350" y="2569210"/>
            <a:ext cx="247650" cy="2476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1"/>
            </p:custDataLst>
          </p:nvPr>
        </p:nvSpPr>
        <p:spPr>
          <a:xfrm>
            <a:off x="6423641" y="2469804"/>
            <a:ext cx="39859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收藏传送</a:t>
            </a:r>
          </a:p>
        </p:txBody>
      </p:sp>
      <p:sp>
        <p:nvSpPr>
          <p:cNvPr id="20" name="文本框 19"/>
          <p:cNvSpPr txBox="1"/>
          <p:nvPr>
            <p:custDataLst>
              <p:tags r:id="rId12"/>
            </p:custDataLst>
          </p:nvPr>
        </p:nvSpPr>
        <p:spPr>
          <a:xfrm>
            <a:off x="6423641" y="2745076"/>
            <a:ext cx="43288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个普通传送卷单次传送，</a:t>
            </a:r>
            <a:r>
              <a:rPr lang="en-US" alt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个高级传送卷跨区域传送</a:t>
            </a:r>
          </a:p>
        </p:txBody>
      </p:sp>
      <p:sp>
        <p:nvSpPr>
          <p:cNvPr id="21" name="任意多边形 20"/>
          <p:cNvSpPr/>
          <p:nvPr>
            <p:custDataLst>
              <p:tags r:id="rId13"/>
            </p:custDataLst>
          </p:nvPr>
        </p:nvSpPr>
        <p:spPr>
          <a:xfrm>
            <a:off x="5889625" y="31483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0ee2c3fc-9247-11f1-b809-2e91ac3b4f00"/>
          <p:cNvPicPr/>
          <p:nvPr>
            <p:custDataLst>
              <p:tags r:id="rId1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48" t="-233" r="248" b="233"/>
          <a:stretch>
            <a:fillRect/>
          </a:stretch>
        </p:blipFill>
        <p:spPr>
          <a:xfrm>
            <a:off x="5975350" y="3234055"/>
            <a:ext cx="247650" cy="2476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6423641" y="3134620"/>
            <a:ext cx="49968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信息查询</a:t>
            </a:r>
          </a:p>
        </p:txBody>
      </p:sp>
      <p:sp>
        <p:nvSpPr>
          <p:cNvPr id="25" name="文本框 24"/>
          <p:cNvSpPr txBox="1"/>
          <p:nvPr>
            <p:custDataLst>
              <p:tags r:id="rId16"/>
            </p:custDataLst>
          </p:nvPr>
        </p:nvSpPr>
        <p:spPr>
          <a:xfrm>
            <a:off x="6423641" y="3409893"/>
            <a:ext cx="499683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点击任意地区查看怪物分布、</a:t>
            </a:r>
            <a:r>
              <a:rPr lang="en-US" alt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NPC</a:t>
            </a: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位置、掉落道具，支持直接导航</a:t>
            </a:r>
          </a:p>
        </p:txBody>
      </p:sp>
      <p:sp>
        <p:nvSpPr>
          <p:cNvPr id="8" name="任意多边形 7"/>
          <p:cNvSpPr/>
          <p:nvPr>
            <p:custDataLst>
              <p:tags r:id="rId17"/>
            </p:custDataLst>
          </p:nvPr>
        </p:nvSpPr>
        <p:spPr>
          <a:xfrm>
            <a:off x="5724930" y="1114425"/>
            <a:ext cx="5860240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29" h="30">
                <a:moveTo>
                  <a:pt x="79" y="0"/>
                </a:moveTo>
                <a:lnTo>
                  <a:pt x="9149" y="0"/>
                </a:lnTo>
                <a:cubicBezTo>
                  <a:pt x="9180" y="0"/>
                  <a:pt x="9208" y="11"/>
                  <a:pt x="922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18"/>
            </p:custDataLst>
          </p:nvPr>
        </p:nvSpPr>
        <p:spPr>
          <a:xfrm>
            <a:off x="5694680" y="5530850"/>
            <a:ext cx="5920740" cy="941070"/>
          </a:xfrm>
          <a:custGeom>
            <a:avLst/>
            <a:gdLst>
              <a:gd name="sw" fmla="*/ 1 w 9324"/>
              <a:gd name="sh" fmla="*/ 1 h 1481"/>
              <a:gd name="mins" fmla="min sw sh"/>
              <a:gd name="dsw" fmla="+- 0 sw mins"/>
              <a:gd name="dsh" fmla="+- 0 sh mins"/>
              <a:gd name="p0x0" fmla="*/ 120 w 9324"/>
              <a:gd name="p0y0" fmla="*/ 0 h 1481"/>
              <a:gd name="p0x1" fmla="*/ 9204 w 9324"/>
              <a:gd name="p0y1" fmla="*/ 0 h 1481"/>
              <a:gd name="p0x2" fmla="*/ 9270 w 9324"/>
              <a:gd name="p0y2" fmla="*/ 0 h 1481"/>
              <a:gd name="p0x3" fmla="*/ 9324 w 9324"/>
              <a:gd name="p0y3" fmla="*/ 53 h 1481"/>
              <a:gd name="p0x4" fmla="*/ 9324 w 9324"/>
              <a:gd name="p0y4" fmla="*/ 120 h 1481"/>
              <a:gd name="p0x5" fmla="*/ 9324 w 9324"/>
              <a:gd name="p0y5" fmla="*/ 1361 h 1481"/>
              <a:gd name="p0x6" fmla="*/ 9324 w 9324"/>
              <a:gd name="p0y6" fmla="*/ 1428 h 1481"/>
              <a:gd name="p0x7" fmla="*/ 9270 w 9324"/>
              <a:gd name="p0y7" fmla="*/ 1481 h 1481"/>
              <a:gd name="p0x8" fmla="*/ 9204 w 9324"/>
              <a:gd name="p0y8" fmla="*/ 1481 h 1481"/>
              <a:gd name="p0x9" fmla="*/ 120 w 9324"/>
              <a:gd name="p0y9" fmla="*/ 1481 h 1481"/>
              <a:gd name="p0x10" fmla="*/ 53 w 9324"/>
              <a:gd name="p0y10" fmla="*/ 1481 h 1481"/>
              <a:gd name="p0x11" fmla="*/ 0 w 9324"/>
              <a:gd name="p0y11" fmla="*/ 1428 h 1481"/>
              <a:gd name="p0x12" fmla="*/ 0 w 9324"/>
              <a:gd name="p0y12" fmla="*/ 1361 h 1481"/>
              <a:gd name="p0x13" fmla="*/ 0 w 9324"/>
              <a:gd name="p0y13" fmla="*/ 120 h 1481"/>
              <a:gd name="p0x14" fmla="*/ 0 w 9324"/>
              <a:gd name="p0y14" fmla="*/ 53 h 1481"/>
              <a:gd name="p0x15" fmla="*/ 53 w 9324"/>
              <a:gd name="p0y15" fmla="*/ 0 h 1481"/>
              <a:gd name="p0x16" fmla="*/ 120 w 9324"/>
              <a:gd name="p0y16" fmla="*/ 0 h 148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19"/>
            </p:custDataLst>
          </p:nvPr>
        </p:nvSpPr>
        <p:spPr>
          <a:xfrm>
            <a:off x="5889625" y="57918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 descr="0ee2c458-9247-11f1-b809-2e91ac3b4f00"/>
          <p:cNvPicPr/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48" t="-132" r="248" b="132"/>
          <a:stretch>
            <a:fillRect/>
          </a:stretch>
        </p:blipFill>
        <p:spPr>
          <a:xfrm>
            <a:off x="5975350" y="5877560"/>
            <a:ext cx="247650" cy="2476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21"/>
            </p:custDataLst>
          </p:nvPr>
        </p:nvSpPr>
        <p:spPr>
          <a:xfrm>
            <a:off x="6461741" y="5712171"/>
            <a:ext cx="18860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无限制使用</a:t>
            </a:r>
          </a:p>
        </p:txBody>
      </p:sp>
      <p:sp>
        <p:nvSpPr>
          <p:cNvPr id="33" name="文本框 32"/>
          <p:cNvSpPr txBox="1"/>
          <p:nvPr>
            <p:custDataLst>
              <p:tags r:id="rId22"/>
            </p:custDataLst>
          </p:nvPr>
        </p:nvSpPr>
        <p:spPr>
          <a:xfrm>
            <a:off x="6461741" y="5987443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传送与查看均无次数限制</a:t>
            </a:r>
          </a:p>
        </p:txBody>
      </p:sp>
      <p:sp>
        <p:nvSpPr>
          <p:cNvPr id="28" name="任意多边形 27"/>
          <p:cNvSpPr/>
          <p:nvPr>
            <p:custDataLst>
              <p:tags r:id="rId23"/>
            </p:custDataLst>
          </p:nvPr>
        </p:nvSpPr>
        <p:spPr>
          <a:xfrm>
            <a:off x="5724949" y="5535930"/>
            <a:ext cx="5860203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29" h="30">
                <a:moveTo>
                  <a:pt x="79" y="0"/>
                </a:moveTo>
                <a:lnTo>
                  <a:pt x="9149" y="0"/>
                </a:lnTo>
                <a:cubicBezTo>
                  <a:pt x="9180" y="0"/>
                  <a:pt x="9208" y="11"/>
                  <a:pt x="922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 descr="post_object_image_1552447179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8522" y="1109320"/>
            <a:ext cx="5490807" cy="52910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善恶值系统</a:t>
            </a:r>
          </a:p>
        </p:txBody>
      </p:sp>
      <p:graphicFrame>
        <p:nvGraphicFramePr>
          <p:cNvPr id="11" name="表格 10"/>
          <p:cNvGraphicFramePr/>
          <p:nvPr>
            <p:custDataLst>
              <p:tags r:id="rId2"/>
            </p:custDataLst>
          </p:nvPr>
        </p:nvGraphicFramePr>
        <p:xfrm>
          <a:off x="571500" y="2316480"/>
          <a:ext cx="11048998" cy="2808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20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44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阶段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善恶值区间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NPC</a:t>
                      </a:r>
                      <a:r>
                        <a:rPr lang="zh-CN"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交易待遇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093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守法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1500+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原价购买，每周免费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</a:t>
                      </a:r>
                      <a:r>
                        <a:rPr lang="zh-CN" alt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个净化碎片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093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秩序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1000-1499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价格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+5%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093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普通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500-999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价格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+10%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093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堕落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100-499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价格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+20%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242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不法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0-99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无法交易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任意多边形 11"/>
          <p:cNvSpPr/>
          <p:nvPr>
            <p:custDataLst>
              <p:tags r:id="rId3"/>
            </p:custDataLst>
          </p:nvPr>
        </p:nvSpPr>
        <p:spPr>
          <a:xfrm>
            <a:off x="571500" y="5239385"/>
            <a:ext cx="11049000" cy="419100"/>
          </a:xfrm>
          <a:custGeom>
            <a:avLst/>
            <a:gdLst>
              <a:gd name="sw" fmla="*/ 1 w 17400"/>
              <a:gd name="sh" fmla="*/ 1 h 660"/>
              <a:gd name="mins" fmla="min sw sh"/>
              <a:gd name="dsw" fmla="+- 0 sw mins"/>
              <a:gd name="dsh" fmla="+- 0 sh mins"/>
              <a:gd name="p0x0" fmla="*/ 120 w 17400"/>
              <a:gd name="p0y0" fmla="*/ 0 h 660"/>
              <a:gd name="p0x1" fmla="*/ 17280 w 17400"/>
              <a:gd name="p0y1" fmla="*/ 0 h 660"/>
              <a:gd name="p0x2" fmla="*/ 17346 w 17400"/>
              <a:gd name="p0y2" fmla="*/ 0 h 660"/>
              <a:gd name="p0x3" fmla="*/ 17400 w 17400"/>
              <a:gd name="p0y3" fmla="*/ 53 h 660"/>
              <a:gd name="p0x4" fmla="*/ 17400 w 17400"/>
              <a:gd name="p0y4" fmla="*/ 120 h 660"/>
              <a:gd name="p0x5" fmla="*/ 17400 w 17400"/>
              <a:gd name="p0y5" fmla="*/ 540 h 660"/>
              <a:gd name="p0x6" fmla="*/ 17400 w 17400"/>
              <a:gd name="p0y6" fmla="*/ 606 h 660"/>
              <a:gd name="p0x7" fmla="*/ 17346 w 17400"/>
              <a:gd name="p0y7" fmla="*/ 660 h 660"/>
              <a:gd name="p0x8" fmla="*/ 17280 w 17400"/>
              <a:gd name="p0y8" fmla="*/ 660 h 660"/>
              <a:gd name="p0x9" fmla="*/ 120 w 17400"/>
              <a:gd name="p0y9" fmla="*/ 660 h 660"/>
              <a:gd name="p0x10" fmla="*/ 53 w 17400"/>
              <a:gd name="p0y10" fmla="*/ 660 h 660"/>
              <a:gd name="p0x11" fmla="*/ 0 w 17400"/>
              <a:gd name="p0y11" fmla="*/ 606 h 660"/>
              <a:gd name="p0x12" fmla="*/ 0 w 17400"/>
              <a:gd name="p0y12" fmla="*/ 540 h 660"/>
              <a:gd name="p0x13" fmla="*/ 0 w 17400"/>
              <a:gd name="p0y13" fmla="*/ 120 h 660"/>
              <a:gd name="p0x14" fmla="*/ 0 w 17400"/>
              <a:gd name="p0y14" fmla="*/ 53 h 660"/>
              <a:gd name="p0x15" fmla="*/ 53 w 17400"/>
              <a:gd name="p0y15" fmla="*/ 0 h 660"/>
              <a:gd name="p0x16" fmla="*/ 120 w 1740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525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4"/>
            </p:custDataLst>
          </p:nvPr>
        </p:nvSpPr>
        <p:spPr>
          <a:xfrm>
            <a:off x="762000" y="531558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3846" t="-10556" r="-3846" b="-10556"/>
          <a:stretch>
            <a:fillRect/>
          </a:stretch>
        </p:blipFill>
        <p:spPr>
          <a:xfrm>
            <a:off x="828675" y="5377180"/>
            <a:ext cx="133350" cy="1384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6"/>
            </p:custDataLst>
          </p:nvPr>
        </p:nvSpPr>
        <p:spPr>
          <a:xfrm>
            <a:off x="1143000" y="5334819"/>
            <a:ext cx="3004242" cy="22860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连续守法满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39C1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altLang="en-US" sz="1350" b="1">
                <a:solidFill>
                  <a:srgbClr val="F39C1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，额外领取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39C1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350" b="1">
                <a:solidFill>
                  <a:srgbClr val="F39C1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万金币</a:t>
            </a:r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571500" y="1196340"/>
            <a:ext cx="11049000" cy="800100"/>
          </a:xfrm>
          <a:custGeom>
            <a:avLst/>
            <a:gdLst>
              <a:gd name="sw" fmla="*/ 1 w 17400"/>
              <a:gd name="sh" fmla="*/ 1 h 1260"/>
              <a:gd name="mins" fmla="min sw sh"/>
              <a:gd name="dsw" fmla="+- 0 sw mins"/>
              <a:gd name="dsh" fmla="+- 0 sh mins"/>
              <a:gd name="p0x0" fmla="*/ 120 w 17400"/>
              <a:gd name="p0y0" fmla="*/ 0 h 1260"/>
              <a:gd name="p0x1" fmla="*/ 17280 w 17400"/>
              <a:gd name="p0y1" fmla="*/ 0 h 1260"/>
              <a:gd name="p0x2" fmla="*/ 17346 w 17400"/>
              <a:gd name="p0y2" fmla="*/ 0 h 1260"/>
              <a:gd name="p0x3" fmla="*/ 17400 w 17400"/>
              <a:gd name="p0y3" fmla="*/ 53 h 1260"/>
              <a:gd name="p0x4" fmla="*/ 17400 w 17400"/>
              <a:gd name="p0y4" fmla="*/ 120 h 1260"/>
              <a:gd name="p0x5" fmla="*/ 17400 w 17400"/>
              <a:gd name="p0y5" fmla="*/ 1140 h 1260"/>
              <a:gd name="p0x6" fmla="*/ 17400 w 17400"/>
              <a:gd name="p0y6" fmla="*/ 1206 h 1260"/>
              <a:gd name="p0x7" fmla="*/ 17346 w 17400"/>
              <a:gd name="p0y7" fmla="*/ 1260 h 1260"/>
              <a:gd name="p0x8" fmla="*/ 17280 w 17400"/>
              <a:gd name="p0y8" fmla="*/ 1260 h 1260"/>
              <a:gd name="p0x9" fmla="*/ 120 w 17400"/>
              <a:gd name="p0y9" fmla="*/ 1260 h 1260"/>
              <a:gd name="p0x10" fmla="*/ 53 w 17400"/>
              <a:gd name="p0y10" fmla="*/ 1260 h 1260"/>
              <a:gd name="p0x11" fmla="*/ 0 w 17400"/>
              <a:gd name="p0y11" fmla="*/ 1206 h 1260"/>
              <a:gd name="p0x12" fmla="*/ 0 w 17400"/>
              <a:gd name="p0y12" fmla="*/ 1140 h 1260"/>
              <a:gd name="p0x13" fmla="*/ 0 w 17400"/>
              <a:gd name="p0y13" fmla="*/ 120 h 1260"/>
              <a:gd name="p0x14" fmla="*/ 0 w 17400"/>
              <a:gd name="p0y14" fmla="*/ 53 h 1260"/>
              <a:gd name="p0x15" fmla="*/ 53 w 17400"/>
              <a:gd name="p0y15" fmla="*/ 0 h 1260"/>
              <a:gd name="p0x16" fmla="*/ 120 w 17400"/>
              <a:gd name="p0y16" fmla="*/ 0 h 12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762000" y="13868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366" t="-3067" r="-2366" b="-3067"/>
          <a:stretch>
            <a:fillRect/>
          </a:stretch>
        </p:blipFill>
        <p:spPr>
          <a:xfrm>
            <a:off x="816610" y="1467485"/>
            <a:ext cx="309245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371600" y="1438294"/>
            <a:ext cx="7282244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初始善恶值</a:t>
            </a:r>
            <a:r>
              <a:rPr lang="en-US" altLang="zh-CN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2000</a:t>
            </a:r>
            <a:r>
              <a:rPr lang="zh-CN" altLang="en-US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</a:t>
            </a:r>
            <a:r>
              <a:rPr lang="zh-CN" altLang="en-US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，狩猎怪物</a:t>
            </a:r>
            <a:r>
              <a:rPr lang="en-US" altLang="zh-CN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+5</a:t>
            </a:r>
            <a:r>
              <a:rPr lang="zh-CN" altLang="en-US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</a:t>
            </a:r>
            <a:r>
              <a:rPr lang="en-US" altLang="zh-CN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只</a:t>
            </a:r>
            <a:r>
              <a:rPr lang="zh-CN" altLang="en-US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，击杀普通玩家</a:t>
            </a:r>
            <a:r>
              <a:rPr lang="en-US" altLang="zh-CN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-200</a:t>
            </a:r>
            <a:r>
              <a:rPr lang="zh-CN" altLang="en-US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</a:t>
            </a:r>
            <a:r>
              <a:rPr lang="en-US" altLang="zh-CN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5" name="任意多边形 4"/>
          <p:cNvSpPr/>
          <p:nvPr>
            <p:custDataLst>
              <p:tags r:id="rId11"/>
            </p:custDataLst>
          </p:nvPr>
        </p:nvSpPr>
        <p:spPr>
          <a:xfrm>
            <a:off x="597297" y="1196340"/>
            <a:ext cx="109974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571500" y="5872480"/>
            <a:ext cx="11049000" cy="619125"/>
          </a:xfrm>
          <a:custGeom>
            <a:avLst/>
            <a:gdLst>
              <a:gd name="sw" fmla="*/ 1 w 17400"/>
              <a:gd name="sh" fmla="*/ 1 h 975"/>
              <a:gd name="mins" fmla="min sw sh"/>
              <a:gd name="dsw" fmla="+- 0 sw mins"/>
              <a:gd name="dsh" fmla="+- 0 sh mins"/>
              <a:gd name="p0x0" fmla="*/ 120 w 17400"/>
              <a:gd name="p0y0" fmla="*/ 0 h 975"/>
              <a:gd name="p0x1" fmla="*/ 17280 w 17400"/>
              <a:gd name="p0y1" fmla="*/ 0 h 975"/>
              <a:gd name="p0x2" fmla="*/ 17346 w 17400"/>
              <a:gd name="p0y2" fmla="*/ 0 h 975"/>
              <a:gd name="p0x3" fmla="*/ 17400 w 17400"/>
              <a:gd name="p0y3" fmla="*/ 53 h 975"/>
              <a:gd name="p0x4" fmla="*/ 17400 w 17400"/>
              <a:gd name="p0y4" fmla="*/ 120 h 975"/>
              <a:gd name="p0x5" fmla="*/ 17400 w 17400"/>
              <a:gd name="p0y5" fmla="*/ 855 h 975"/>
              <a:gd name="p0x6" fmla="*/ 17400 w 17400"/>
              <a:gd name="p0y6" fmla="*/ 921 h 975"/>
              <a:gd name="p0x7" fmla="*/ 17346 w 17400"/>
              <a:gd name="p0y7" fmla="*/ 975 h 975"/>
              <a:gd name="p0x8" fmla="*/ 17280 w 17400"/>
              <a:gd name="p0y8" fmla="*/ 975 h 975"/>
              <a:gd name="p0x9" fmla="*/ 120 w 17400"/>
              <a:gd name="p0y9" fmla="*/ 975 h 975"/>
              <a:gd name="p0x10" fmla="*/ 53 w 17400"/>
              <a:gd name="p0y10" fmla="*/ 975 h 975"/>
              <a:gd name="p0x11" fmla="*/ 0 w 17400"/>
              <a:gd name="p0y11" fmla="*/ 921 h 975"/>
              <a:gd name="p0x12" fmla="*/ 0 w 17400"/>
              <a:gd name="p0y12" fmla="*/ 855 h 975"/>
              <a:gd name="p0x13" fmla="*/ 0 w 17400"/>
              <a:gd name="p0y13" fmla="*/ 120 h 975"/>
              <a:gd name="p0x14" fmla="*/ 0 w 17400"/>
              <a:gd name="p0y14" fmla="*/ 53 h 975"/>
              <a:gd name="p0x15" fmla="*/ 53 w 17400"/>
              <a:gd name="p0y15" fmla="*/ 0 h 975"/>
              <a:gd name="p0x16" fmla="*/ 120 w 17400"/>
              <a:gd name="p0y16" fmla="*/ 0 h 9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762000" y="6048823"/>
            <a:ext cx="4000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您的善恶选择，将决定您在江湖中的</a:t>
            </a:r>
            <a:r>
              <a:rPr sz="1500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生存法则</a:t>
            </a: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597297" y="5872480"/>
            <a:ext cx="109974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死亡惩罚与恢复机制</a:t>
            </a:r>
          </a:p>
        </p:txBody>
      </p:sp>
      <p:graphicFrame>
        <p:nvGraphicFramePr>
          <p:cNvPr id="9" name="表格 8"/>
          <p:cNvGraphicFramePr/>
          <p:nvPr>
            <p:custDataLst>
              <p:tags r:id="rId2"/>
            </p:custDataLst>
          </p:nvPr>
        </p:nvGraphicFramePr>
        <p:xfrm>
          <a:off x="571500" y="2218055"/>
          <a:ext cx="11048988" cy="2948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0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0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0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93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94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8144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善恶阶段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经验损失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道具掉落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金币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钻石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147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守法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0.5%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0%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免费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0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147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秩序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1%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1%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</a:t>
                      </a:r>
                      <a:r>
                        <a:rPr 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万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0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147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普通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2%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3%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2</a:t>
                      </a:r>
                      <a:r>
                        <a:rPr 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万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10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147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堕落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4%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8%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5</a:t>
                      </a:r>
                      <a:r>
                        <a:rPr 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万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30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221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不法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8%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100%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10</a:t>
                      </a:r>
                      <a:r>
                        <a:rPr 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万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50</a:t>
                      </a: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2406015" y="539559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2ECC7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2520315" y="5443220"/>
            <a:ext cx="1758950" cy="19050"/>
          </a:xfrm>
          <a:prstGeom prst="rect">
            <a:avLst/>
          </a:prstGeom>
          <a:solidFill>
            <a:srgbClr val="F1C40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5"/>
            </p:custDataLst>
          </p:nvPr>
        </p:nvSpPr>
        <p:spPr>
          <a:xfrm>
            <a:off x="4279265" y="5443220"/>
            <a:ext cx="1759585" cy="19050"/>
          </a:xfrm>
          <a:prstGeom prst="rect">
            <a:avLst/>
          </a:prstGeom>
          <a:solidFill>
            <a:srgbClr val="F1C40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6"/>
            </p:custDataLst>
          </p:nvPr>
        </p:nvSpPr>
        <p:spPr>
          <a:xfrm>
            <a:off x="6038850" y="539559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39C1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7"/>
            </p:custDataLst>
          </p:nvPr>
        </p:nvSpPr>
        <p:spPr>
          <a:xfrm>
            <a:off x="6153150" y="5443220"/>
            <a:ext cx="1758950" cy="19050"/>
          </a:xfrm>
          <a:prstGeom prst="rect">
            <a:avLst/>
          </a:prstGeom>
          <a:solidFill>
            <a:srgbClr val="F1C40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>
            <p:custDataLst>
              <p:tags r:id="rId8"/>
            </p:custDataLst>
          </p:nvPr>
        </p:nvSpPr>
        <p:spPr>
          <a:xfrm>
            <a:off x="7911465" y="5443220"/>
            <a:ext cx="1759585" cy="19050"/>
          </a:xfrm>
          <a:prstGeom prst="rect">
            <a:avLst/>
          </a:prstGeom>
          <a:solidFill>
            <a:srgbClr val="F1C40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9"/>
            </p:custDataLst>
          </p:nvPr>
        </p:nvSpPr>
        <p:spPr>
          <a:xfrm>
            <a:off x="9671050" y="539559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74C3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10"/>
            </p:custDataLst>
          </p:nvPr>
        </p:nvSpPr>
        <p:spPr>
          <a:xfrm>
            <a:off x="4800524" y="6238942"/>
            <a:ext cx="2590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支付对应费用、在有效期内即可恢复</a:t>
            </a:r>
          </a:p>
        </p:txBody>
      </p:sp>
      <p:sp>
        <p:nvSpPr>
          <p:cNvPr id="4" name="任意多边形 3"/>
          <p:cNvSpPr/>
          <p:nvPr>
            <p:custDataLst>
              <p:tags r:id="rId11"/>
            </p:custDataLst>
          </p:nvPr>
        </p:nvSpPr>
        <p:spPr>
          <a:xfrm>
            <a:off x="571500" y="1165860"/>
            <a:ext cx="11049000" cy="762000"/>
          </a:xfrm>
          <a:custGeom>
            <a:avLst/>
            <a:gdLst>
              <a:gd name="sw" fmla="*/ 1 w 17400"/>
              <a:gd name="sh" fmla="*/ 1 h 1200"/>
              <a:gd name="mins" fmla="min sw sh"/>
              <a:gd name="dsw" fmla="+- 0 sw mins"/>
              <a:gd name="dsh" fmla="+- 0 sh mins"/>
              <a:gd name="p0x0" fmla="*/ 120 w 17400"/>
              <a:gd name="p0y0" fmla="*/ 0 h 1200"/>
              <a:gd name="p0x1" fmla="*/ 17280 w 17400"/>
              <a:gd name="p0y1" fmla="*/ 0 h 1200"/>
              <a:gd name="p0x2" fmla="*/ 17346 w 17400"/>
              <a:gd name="p0y2" fmla="*/ 0 h 1200"/>
              <a:gd name="p0x3" fmla="*/ 17400 w 17400"/>
              <a:gd name="p0y3" fmla="*/ 53 h 1200"/>
              <a:gd name="p0x4" fmla="*/ 17400 w 17400"/>
              <a:gd name="p0y4" fmla="*/ 120 h 1200"/>
              <a:gd name="p0x5" fmla="*/ 17400 w 17400"/>
              <a:gd name="p0y5" fmla="*/ 1080 h 1200"/>
              <a:gd name="p0x6" fmla="*/ 17400 w 17400"/>
              <a:gd name="p0y6" fmla="*/ 1146 h 1200"/>
              <a:gd name="p0x7" fmla="*/ 17346 w 17400"/>
              <a:gd name="p0y7" fmla="*/ 1200 h 1200"/>
              <a:gd name="p0x8" fmla="*/ 17280 w 17400"/>
              <a:gd name="p0y8" fmla="*/ 1200 h 1200"/>
              <a:gd name="p0x9" fmla="*/ 120 w 17400"/>
              <a:gd name="p0y9" fmla="*/ 1200 h 1200"/>
              <a:gd name="p0x10" fmla="*/ 53 w 17400"/>
              <a:gd name="p0y10" fmla="*/ 1200 h 1200"/>
              <a:gd name="p0x11" fmla="*/ 0 w 17400"/>
              <a:gd name="p0y11" fmla="*/ 1146 h 1200"/>
              <a:gd name="p0x12" fmla="*/ 0 w 17400"/>
              <a:gd name="p0y12" fmla="*/ 1080 h 1200"/>
              <a:gd name="p0x13" fmla="*/ 0 w 17400"/>
              <a:gd name="p0y13" fmla="*/ 120 h 1200"/>
              <a:gd name="p0x14" fmla="*/ 0 w 17400"/>
              <a:gd name="p0y14" fmla="*/ 53 h 1200"/>
              <a:gd name="p0x15" fmla="*/ 53 w 17400"/>
              <a:gd name="p0y15" fmla="*/ 0 h 1200"/>
              <a:gd name="p0x16" fmla="*/ 120 w 17400"/>
              <a:gd name="p0y16" fmla="*/ 0 h 120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762000" y="1334814"/>
            <a:ext cx="39624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善恶值越低，</a:t>
            </a:r>
            <a:r>
              <a:rPr sz="2400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死亡代价越重</a:t>
            </a:r>
          </a:p>
        </p:txBody>
      </p:sp>
      <p:sp>
        <p:nvSpPr>
          <p:cNvPr id="5" name="任意多边形 4"/>
          <p:cNvSpPr/>
          <p:nvPr>
            <p:custDataLst>
              <p:tags r:id="rId13"/>
            </p:custDataLst>
          </p:nvPr>
        </p:nvSpPr>
        <p:spPr>
          <a:xfrm>
            <a:off x="597297" y="1165860"/>
            <a:ext cx="109974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652145" y="5581015"/>
            <a:ext cx="3622675" cy="666750"/>
          </a:xfrm>
          <a:custGeom>
            <a:avLst/>
            <a:gdLst>
              <a:gd name="sw" fmla="*/ 1 w 5704"/>
              <a:gd name="sh" fmla="*/ 1 h 1050"/>
              <a:gd name="mins" fmla="min sw sh"/>
              <a:gd name="dsw" fmla="+- 0 sw mins"/>
              <a:gd name="dsh" fmla="+- 0 sh mins"/>
              <a:gd name="p0x0" fmla="*/ 120 w 5704"/>
              <a:gd name="p0y0" fmla="*/ 0 h 1050"/>
              <a:gd name="p0x1" fmla="*/ 5584 w 5704"/>
              <a:gd name="p0y1" fmla="*/ 0 h 1050"/>
              <a:gd name="p0x2" fmla="*/ 5651 w 5704"/>
              <a:gd name="p0y2" fmla="*/ 0 h 1050"/>
              <a:gd name="p0x3" fmla="*/ 5704 w 5704"/>
              <a:gd name="p0y3" fmla="*/ 53 h 1050"/>
              <a:gd name="p0x4" fmla="*/ 5704 w 5704"/>
              <a:gd name="p0y4" fmla="*/ 120 h 1050"/>
              <a:gd name="p0x5" fmla="*/ 5704 w 5704"/>
              <a:gd name="p0y5" fmla="*/ 930 h 1050"/>
              <a:gd name="p0x6" fmla="*/ 5704 w 5704"/>
              <a:gd name="p0y6" fmla="*/ 996 h 1050"/>
              <a:gd name="p0x7" fmla="*/ 5651 w 5704"/>
              <a:gd name="p0y7" fmla="*/ 1050 h 1050"/>
              <a:gd name="p0x8" fmla="*/ 5584 w 5704"/>
              <a:gd name="p0y8" fmla="*/ 1050 h 1050"/>
              <a:gd name="p0x9" fmla="*/ 120 w 5704"/>
              <a:gd name="p0y9" fmla="*/ 1050 h 1050"/>
              <a:gd name="p0x10" fmla="*/ 53 w 5704"/>
              <a:gd name="p0y10" fmla="*/ 1050 h 1050"/>
              <a:gd name="p0x11" fmla="*/ 0 w 5704"/>
              <a:gd name="p0y11" fmla="*/ 996 h 1050"/>
              <a:gd name="p0x12" fmla="*/ 0 w 5704"/>
              <a:gd name="p0y12" fmla="*/ 930 h 1050"/>
              <a:gd name="p0x13" fmla="*/ 0 w 5704"/>
              <a:gd name="p0y13" fmla="*/ 120 h 1050"/>
              <a:gd name="p0x14" fmla="*/ 0 w 5704"/>
              <a:gd name="p0y14" fmla="*/ 53 h 1050"/>
              <a:gd name="p0x15" fmla="*/ 53 w 5704"/>
              <a:gd name="p0y15" fmla="*/ 0 h 1050"/>
              <a:gd name="p0x16" fmla="*/ 120 w 5704"/>
              <a:gd name="p0y16" fmla="*/ 0 h 105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733425" y="5648649"/>
            <a:ext cx="3460699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24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小时内</a:t>
            </a: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733425" y="5908205"/>
            <a:ext cx="3460699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免费恢复全部损失，或金币快速恢复</a:t>
            </a:r>
          </a:p>
        </p:txBody>
      </p:sp>
      <p:sp>
        <p:nvSpPr>
          <p:cNvPr id="13" name="任意多边形 12"/>
          <p:cNvSpPr/>
          <p:nvPr>
            <p:custDataLst>
              <p:tags r:id="rId17"/>
            </p:custDataLst>
          </p:nvPr>
        </p:nvSpPr>
        <p:spPr>
          <a:xfrm>
            <a:off x="683028" y="5586107"/>
            <a:ext cx="3560908" cy="1903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08" h="30">
                <a:moveTo>
                  <a:pt x="79" y="0"/>
                </a:moveTo>
                <a:lnTo>
                  <a:pt x="5528" y="0"/>
                </a:lnTo>
                <a:cubicBezTo>
                  <a:pt x="5559" y="0"/>
                  <a:pt x="5587" y="11"/>
                  <a:pt x="5608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4284345" y="5581015"/>
            <a:ext cx="3622675" cy="666750"/>
          </a:xfrm>
          <a:custGeom>
            <a:avLst/>
            <a:gdLst>
              <a:gd name="sw" fmla="*/ 1 w 5705"/>
              <a:gd name="sh" fmla="*/ 1 h 1050"/>
              <a:gd name="mins" fmla="min sw sh"/>
              <a:gd name="dsw" fmla="+- 0 sw mins"/>
              <a:gd name="dsh" fmla="+- 0 sh mins"/>
              <a:gd name="p0x0" fmla="*/ 120 w 5705"/>
              <a:gd name="p0y0" fmla="*/ 0 h 1050"/>
              <a:gd name="p0x1" fmla="*/ 5585 w 5705"/>
              <a:gd name="p0y1" fmla="*/ 0 h 1050"/>
              <a:gd name="p0x2" fmla="*/ 5651 w 5705"/>
              <a:gd name="p0y2" fmla="*/ 0 h 1050"/>
              <a:gd name="p0x3" fmla="*/ 5705 w 5705"/>
              <a:gd name="p0y3" fmla="*/ 53 h 1050"/>
              <a:gd name="p0x4" fmla="*/ 5705 w 5705"/>
              <a:gd name="p0y4" fmla="*/ 120 h 1050"/>
              <a:gd name="p0x5" fmla="*/ 5705 w 5705"/>
              <a:gd name="p0y5" fmla="*/ 930 h 1050"/>
              <a:gd name="p0x6" fmla="*/ 5705 w 5705"/>
              <a:gd name="p0y6" fmla="*/ 996 h 1050"/>
              <a:gd name="p0x7" fmla="*/ 5651 w 5705"/>
              <a:gd name="p0y7" fmla="*/ 1050 h 1050"/>
              <a:gd name="p0x8" fmla="*/ 5585 w 5705"/>
              <a:gd name="p0y8" fmla="*/ 1050 h 1050"/>
              <a:gd name="p0x9" fmla="*/ 120 w 5705"/>
              <a:gd name="p0y9" fmla="*/ 1050 h 1050"/>
              <a:gd name="p0x10" fmla="*/ 53 w 5705"/>
              <a:gd name="p0y10" fmla="*/ 1050 h 1050"/>
              <a:gd name="p0x11" fmla="*/ 0 w 5705"/>
              <a:gd name="p0y11" fmla="*/ 996 h 1050"/>
              <a:gd name="p0x12" fmla="*/ 0 w 5705"/>
              <a:gd name="p0y12" fmla="*/ 930 h 1050"/>
              <a:gd name="p0x13" fmla="*/ 0 w 5705"/>
              <a:gd name="p0y13" fmla="*/ 120 h 1050"/>
              <a:gd name="p0x14" fmla="*/ 0 w 5705"/>
              <a:gd name="p0y14" fmla="*/ 53 h 1050"/>
              <a:gd name="p0x15" fmla="*/ 53 w 5705"/>
              <a:gd name="p0y15" fmla="*/ 0 h 1050"/>
              <a:gd name="p0x16" fmla="*/ 120 w 5705"/>
              <a:gd name="p0y16" fmla="*/ 0 h 105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4365574" y="5648649"/>
            <a:ext cx="34607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24-48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小时</a:t>
            </a: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4365574" y="5908205"/>
            <a:ext cx="34607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仅可使用钻石恢复，金币不可用</a:t>
            </a: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4314587" y="5586096"/>
            <a:ext cx="3561555" cy="190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09" h="30">
                <a:moveTo>
                  <a:pt x="79" y="0"/>
                </a:moveTo>
                <a:lnTo>
                  <a:pt x="5529" y="0"/>
                </a:lnTo>
                <a:cubicBezTo>
                  <a:pt x="5560" y="0"/>
                  <a:pt x="5588" y="11"/>
                  <a:pt x="560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2"/>
            </p:custDataLst>
          </p:nvPr>
        </p:nvSpPr>
        <p:spPr>
          <a:xfrm>
            <a:off x="7916545" y="5581015"/>
            <a:ext cx="3622675" cy="666750"/>
          </a:xfrm>
          <a:custGeom>
            <a:avLst/>
            <a:gdLst>
              <a:gd name="sw" fmla="*/ 1 w 5705"/>
              <a:gd name="sh" fmla="*/ 1 h 1050"/>
              <a:gd name="mins" fmla="min sw sh"/>
              <a:gd name="dsw" fmla="+- 0 sw mins"/>
              <a:gd name="dsh" fmla="+- 0 sh mins"/>
              <a:gd name="p0x0" fmla="*/ 120 w 5705"/>
              <a:gd name="p0y0" fmla="*/ 0 h 1050"/>
              <a:gd name="p0x1" fmla="*/ 5585 w 5705"/>
              <a:gd name="p0y1" fmla="*/ 0 h 1050"/>
              <a:gd name="p0x2" fmla="*/ 5651 w 5705"/>
              <a:gd name="p0y2" fmla="*/ 0 h 1050"/>
              <a:gd name="p0x3" fmla="*/ 5705 w 5705"/>
              <a:gd name="p0y3" fmla="*/ 53 h 1050"/>
              <a:gd name="p0x4" fmla="*/ 5705 w 5705"/>
              <a:gd name="p0y4" fmla="*/ 120 h 1050"/>
              <a:gd name="p0x5" fmla="*/ 5705 w 5705"/>
              <a:gd name="p0y5" fmla="*/ 930 h 1050"/>
              <a:gd name="p0x6" fmla="*/ 5705 w 5705"/>
              <a:gd name="p0y6" fmla="*/ 996 h 1050"/>
              <a:gd name="p0x7" fmla="*/ 5651 w 5705"/>
              <a:gd name="p0y7" fmla="*/ 1050 h 1050"/>
              <a:gd name="p0x8" fmla="*/ 5585 w 5705"/>
              <a:gd name="p0y8" fmla="*/ 1050 h 1050"/>
              <a:gd name="p0x9" fmla="*/ 120 w 5705"/>
              <a:gd name="p0y9" fmla="*/ 1050 h 1050"/>
              <a:gd name="p0x10" fmla="*/ 53 w 5705"/>
              <a:gd name="p0y10" fmla="*/ 1050 h 1050"/>
              <a:gd name="p0x11" fmla="*/ 0 w 5705"/>
              <a:gd name="p0y11" fmla="*/ 996 h 1050"/>
              <a:gd name="p0x12" fmla="*/ 0 w 5705"/>
              <a:gd name="p0y12" fmla="*/ 930 h 1050"/>
              <a:gd name="p0x13" fmla="*/ 0 w 5705"/>
              <a:gd name="p0y13" fmla="*/ 120 h 1050"/>
              <a:gd name="p0x14" fmla="*/ 0 w 5705"/>
              <a:gd name="p0y14" fmla="*/ 53 h 1050"/>
              <a:gd name="p0x15" fmla="*/ 53 w 5705"/>
              <a:gd name="p0y15" fmla="*/ 0 h 1050"/>
              <a:gd name="p0x16" fmla="*/ 120 w 5705"/>
              <a:gd name="p0y16" fmla="*/ 0 h 105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3"/>
            </p:custDataLst>
          </p:nvPr>
        </p:nvSpPr>
        <p:spPr>
          <a:xfrm>
            <a:off x="7997799" y="5648649"/>
            <a:ext cx="34607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超过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48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小时</a:t>
            </a:r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7997799" y="5908205"/>
            <a:ext cx="34607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无法恢复，损失永久固化</a:t>
            </a: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7946800" y="5586095"/>
            <a:ext cx="3562165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10" h="30">
                <a:moveTo>
                  <a:pt x="79" y="0"/>
                </a:moveTo>
                <a:lnTo>
                  <a:pt x="5530" y="0"/>
                </a:lnTo>
                <a:cubicBezTo>
                  <a:pt x="5561" y="0"/>
                  <a:pt x="5589" y="11"/>
                  <a:pt x="5610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战斗记录与悬赏通缉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389107"/>
            <a:ext cx="259109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每一次</a:t>
            </a:r>
            <a:r>
              <a:rPr lang="en-US" altLang="zh-CN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PK</a:t>
            </a:r>
            <a:r>
              <a:rPr lang="zh-CN" alt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都有</a:t>
            </a:r>
            <a:r>
              <a:rPr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记录可追</a:t>
            </a: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97302" y="1104900"/>
            <a:ext cx="1099739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222500"/>
            <a:ext cx="11039475" cy="3136265"/>
          </a:xfrm>
          <a:custGeom>
            <a:avLst/>
            <a:gdLst>
              <a:gd name="sw" fmla="*/ 1 w 17385"/>
              <a:gd name="sh" fmla="*/ 1 h 4938"/>
              <a:gd name="mins" fmla="min sw sh"/>
              <a:gd name="dsw" fmla="+- 0 sw mins"/>
              <a:gd name="dsh" fmla="+- 0 sh mins"/>
              <a:gd name="p0x0" fmla="*/ 120 w 17385"/>
              <a:gd name="p0y0" fmla="*/ 0 h 4938"/>
              <a:gd name="p0x1" fmla="*/ 17265 w 17385"/>
              <a:gd name="p0y1" fmla="*/ 0 h 4938"/>
              <a:gd name="p0x2" fmla="*/ 17331 w 17385"/>
              <a:gd name="p0y2" fmla="*/ 0 h 4938"/>
              <a:gd name="p0x3" fmla="*/ 17385 w 17385"/>
              <a:gd name="p0y3" fmla="*/ 53 h 4938"/>
              <a:gd name="p0x4" fmla="*/ 17385 w 17385"/>
              <a:gd name="p0y4" fmla="*/ 120 h 4938"/>
              <a:gd name="p0x5" fmla="*/ 17385 w 17385"/>
              <a:gd name="p0y5" fmla="*/ 4818 h 4938"/>
              <a:gd name="p0x6" fmla="*/ 17385 w 17385"/>
              <a:gd name="p0y6" fmla="*/ 4884 h 4938"/>
              <a:gd name="p0x7" fmla="*/ 17331 w 17385"/>
              <a:gd name="p0y7" fmla="*/ 4938 h 4938"/>
              <a:gd name="p0x8" fmla="*/ 17265 w 17385"/>
              <a:gd name="p0y8" fmla="*/ 4938 h 4938"/>
              <a:gd name="p0x9" fmla="*/ 120 w 17385"/>
              <a:gd name="p0y9" fmla="*/ 4938 h 4938"/>
              <a:gd name="p0x10" fmla="*/ 53 w 17385"/>
              <a:gd name="p0y10" fmla="*/ 4938 h 4938"/>
              <a:gd name="p0x11" fmla="*/ 0 w 17385"/>
              <a:gd name="p0y11" fmla="*/ 4884 h 4938"/>
              <a:gd name="p0x12" fmla="*/ 0 w 17385"/>
              <a:gd name="p0y12" fmla="*/ 4818 h 4938"/>
              <a:gd name="p0x13" fmla="*/ 0 w 17385"/>
              <a:gd name="p0y13" fmla="*/ 120 h 4938"/>
              <a:gd name="p0x14" fmla="*/ 0 w 17385"/>
              <a:gd name="p0y14" fmla="*/ 53 h 4938"/>
              <a:gd name="p0x15" fmla="*/ 53 w 17385"/>
              <a:gd name="p0y15" fmla="*/ 0 h 4938"/>
              <a:gd name="p0x16" fmla="*/ 120 w 17385"/>
              <a:gd name="p0y16" fmla="*/ 0 h 493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771525" y="25628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fc38e107-9246-11f1-a79a-b2dc1a686e53"/>
          <p:cNvPicPr/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105" b="105"/>
          <a:stretch>
            <a:fillRect/>
          </a:stretch>
        </p:blipFill>
        <p:spPr>
          <a:xfrm>
            <a:off x="857250" y="2648585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1343025" y="2546928"/>
            <a:ext cx="100774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战斗记录查询</a:t>
            </a: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1343025" y="2919355"/>
            <a:ext cx="45456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最近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内个人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PK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、公会团战记录，点击即可</a:t>
            </a:r>
            <a:r>
              <a:rPr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传送复仇</a:t>
            </a:r>
          </a:p>
        </p:txBody>
      </p:sp>
      <p:sp>
        <p:nvSpPr>
          <p:cNvPr id="15" name="任意多边形 14"/>
          <p:cNvSpPr/>
          <p:nvPr>
            <p:custDataLst>
              <p:tags r:id="rId10"/>
            </p:custDataLst>
          </p:nvPr>
        </p:nvSpPr>
        <p:spPr>
          <a:xfrm>
            <a:off x="771525" y="34677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fc38e23c-9246-11f1-a79a-b2dc1a686e53"/>
          <p:cNvPicPr/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136" b="136"/>
          <a:stretch>
            <a:fillRect/>
          </a:stretch>
        </p:blipFill>
        <p:spPr>
          <a:xfrm>
            <a:off x="857250" y="3553460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1343025" y="3451879"/>
            <a:ext cx="100774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悬赏通缉</a:t>
            </a:r>
          </a:p>
        </p:txBody>
      </p:sp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1343025" y="3824306"/>
            <a:ext cx="491132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最低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起，击杀目标全额领奖；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开放，每日限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20" name="任意多边形 19"/>
          <p:cNvSpPr/>
          <p:nvPr>
            <p:custDataLst>
              <p:tags r:id="rId14"/>
            </p:custDataLst>
          </p:nvPr>
        </p:nvSpPr>
        <p:spPr>
          <a:xfrm>
            <a:off x="771525" y="43726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 descr="fc38e394-9246-11f1-a79a-b2dc1a686e53"/>
          <p:cNvPicPr/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166" b="166"/>
          <a:stretch>
            <a:fillRect/>
          </a:stretch>
        </p:blipFill>
        <p:spPr>
          <a:xfrm>
            <a:off x="857250" y="4458335"/>
            <a:ext cx="247650" cy="2476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1343025" y="4356830"/>
            <a:ext cx="100774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屠杀者惩罚</a:t>
            </a:r>
          </a:p>
        </p:txBody>
      </p:sp>
      <p:sp>
        <p:nvSpPr>
          <p:cNvPr id="24" name="文本框 23"/>
          <p:cNvSpPr txBox="1"/>
          <p:nvPr>
            <p:custDataLst>
              <p:tags r:id="rId17"/>
            </p:custDataLst>
          </p:nvPr>
        </p:nvSpPr>
        <p:spPr>
          <a:xfrm>
            <a:off x="1343025" y="4729258"/>
            <a:ext cx="10077450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累计击杀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名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守法玩家即入狱，最低囚禁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小时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、赎金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；每多杀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人增加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分钟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囚禁、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赎金</a:t>
            </a:r>
          </a:p>
        </p:txBody>
      </p:sp>
      <p:sp>
        <p:nvSpPr>
          <p:cNvPr id="9" name="任意多边形 8"/>
          <p:cNvSpPr/>
          <p:nvPr>
            <p:custDataLst>
              <p:tags r:id="rId18"/>
            </p:custDataLst>
          </p:nvPr>
        </p:nvSpPr>
        <p:spPr>
          <a:xfrm>
            <a:off x="606826" y="2227580"/>
            <a:ext cx="10978349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9" h="30">
                <a:moveTo>
                  <a:pt x="79" y="0"/>
                </a:moveTo>
                <a:lnTo>
                  <a:pt x="17209" y="0"/>
                </a:lnTo>
                <a:cubicBezTo>
                  <a:pt x="17240" y="0"/>
                  <a:pt x="17268" y="11"/>
                  <a:pt x="172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19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762000" y="5876573"/>
            <a:ext cx="34291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悬赏金自动发送至邮箱</a:t>
            </a:r>
            <a:r>
              <a:rPr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手动领取</a:t>
            </a:r>
          </a:p>
        </p:txBody>
      </p:sp>
      <p:sp>
        <p:nvSpPr>
          <p:cNvPr id="27" name="任意多边形 26"/>
          <p:cNvSpPr/>
          <p:nvPr>
            <p:custDataLst>
              <p:tags r:id="rId21"/>
            </p:custDataLst>
          </p:nvPr>
        </p:nvSpPr>
        <p:spPr>
          <a:xfrm>
            <a:off x="597344" y="5591851"/>
            <a:ext cx="10997312" cy="1900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7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588294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522821"/>
            <a:ext cx="42672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伙伴与外观养成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645819"/>
            <a:ext cx="34938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收集、合成、觉醒，养成你的最强伙伴</a:t>
            </a: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950619"/>
            <a:ext cx="34938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护卫者系统与造型系统的完整养成链路</a:t>
            </a: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652270"/>
            <a:ext cx="47625" cy="47625"/>
          </a:xfrm>
          <a:prstGeom prst="rect">
            <a:avLst/>
          </a:pr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819910" y="1671320"/>
            <a:ext cx="228600" cy="9525"/>
          </a:xfrm>
          <a:prstGeom prst="rect">
            <a:avLst/>
          </a:prstGeom>
          <a:solidFill>
            <a:srgbClr val="9B5DE5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66750" y="2112169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9000" b="1">
                <a:solidFill>
                  <a:srgbClr val="9B5DE5">
                    <a:alpha val="3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02</a:t>
            </a: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66750" y="4450080"/>
            <a:ext cx="457200" cy="19050"/>
          </a:xfrm>
          <a:prstGeom prst="rect">
            <a:avLst/>
          </a:prstGeom>
          <a:solidFill>
            <a:srgbClr val="9B5DE5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护卫者：品质分级与获取途径</a:t>
            </a: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3538220" y="1109345"/>
            <a:ext cx="3938905" cy="1697990"/>
          </a:xfrm>
          <a:custGeom>
            <a:avLst/>
            <a:gdLst>
              <a:gd name="sw" fmla="*/ 1 w 6202"/>
              <a:gd name="sh" fmla="*/ 1 h 2674"/>
              <a:gd name="mins" fmla="min sw sh"/>
              <a:gd name="dsw" fmla="+- 0 sw mins"/>
              <a:gd name="dsh" fmla="+- 0 sh mins"/>
              <a:gd name="p0x0" fmla="*/ 120 w 6202"/>
              <a:gd name="p0y0" fmla="*/ 0 h 2674"/>
              <a:gd name="p0x1" fmla="*/ 6082 w 6202"/>
              <a:gd name="p0y1" fmla="*/ 0 h 2674"/>
              <a:gd name="p0x2" fmla="*/ 6148 w 6202"/>
              <a:gd name="p0y2" fmla="*/ 0 h 2674"/>
              <a:gd name="p0x3" fmla="*/ 6202 w 6202"/>
              <a:gd name="p0y3" fmla="*/ 53 h 2674"/>
              <a:gd name="p0x4" fmla="*/ 6202 w 6202"/>
              <a:gd name="p0y4" fmla="*/ 120 h 2674"/>
              <a:gd name="p0x5" fmla="*/ 6202 w 6202"/>
              <a:gd name="p0y5" fmla="*/ 2554 h 2674"/>
              <a:gd name="p0x6" fmla="*/ 6202 w 6202"/>
              <a:gd name="p0y6" fmla="*/ 2620 h 2674"/>
              <a:gd name="p0x7" fmla="*/ 6148 w 6202"/>
              <a:gd name="p0y7" fmla="*/ 2674 h 2674"/>
              <a:gd name="p0x8" fmla="*/ 6082 w 6202"/>
              <a:gd name="p0y8" fmla="*/ 2674 h 2674"/>
              <a:gd name="p0x9" fmla="*/ 120 w 6202"/>
              <a:gd name="p0y9" fmla="*/ 2674 h 2674"/>
              <a:gd name="p0x10" fmla="*/ 53 w 6202"/>
              <a:gd name="p0y10" fmla="*/ 2674 h 2674"/>
              <a:gd name="p0x11" fmla="*/ 0 w 6202"/>
              <a:gd name="p0y11" fmla="*/ 2620 h 2674"/>
              <a:gd name="p0x12" fmla="*/ 0 w 6202"/>
              <a:gd name="p0y12" fmla="*/ 2554 h 2674"/>
              <a:gd name="p0x13" fmla="*/ 0 w 6202"/>
              <a:gd name="p0y13" fmla="*/ 120 h 2674"/>
              <a:gd name="p0x14" fmla="*/ 0 w 6202"/>
              <a:gd name="p0y14" fmla="*/ 53 h 2674"/>
              <a:gd name="p0x15" fmla="*/ 53 w 6202"/>
              <a:gd name="p0y15" fmla="*/ 0 h 2674"/>
              <a:gd name="p0x16" fmla="*/ 120 w 6202"/>
              <a:gd name="p0y16" fmla="*/ 0 h 2674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3733800" y="1288732"/>
            <a:ext cx="354806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品质阶梯</a:t>
            </a:r>
          </a:p>
        </p:txBody>
      </p:sp>
      <p:sp>
        <p:nvSpPr>
          <p:cNvPr id="10" name="任意多边形 9"/>
          <p:cNvSpPr/>
          <p:nvPr>
            <p:custDataLst>
              <p:tags r:id="rId4"/>
            </p:custDataLst>
          </p:nvPr>
        </p:nvSpPr>
        <p:spPr>
          <a:xfrm>
            <a:off x="3733800" y="1714500"/>
            <a:ext cx="323850" cy="323850"/>
          </a:xfrm>
          <a:custGeom>
            <a:avLst/>
            <a:gdLst>
              <a:gd name="sw" fmla="*/ 1 w 510"/>
              <a:gd name="sh" fmla="*/ 1 h 510"/>
              <a:gd name="mins" fmla="min sw sh"/>
              <a:gd name="dsw" fmla="+- 0 sw mins"/>
              <a:gd name="dsh" fmla="+- 0 sh mins"/>
              <a:gd name="p0x0" fmla="*/ 120 w 510"/>
              <a:gd name="p0y0" fmla="*/ 0 h 510"/>
              <a:gd name="p0x1" fmla="*/ 390 w 510"/>
              <a:gd name="p0y1" fmla="*/ 0 h 510"/>
              <a:gd name="p0x2" fmla="*/ 456 w 510"/>
              <a:gd name="p0y2" fmla="*/ 0 h 510"/>
              <a:gd name="p0x3" fmla="*/ 510 w 510"/>
              <a:gd name="p0y3" fmla="*/ 53 h 510"/>
              <a:gd name="p0x4" fmla="*/ 510 w 510"/>
              <a:gd name="p0y4" fmla="*/ 120 h 510"/>
              <a:gd name="p0x5" fmla="*/ 510 w 510"/>
              <a:gd name="p0y5" fmla="*/ 390 h 510"/>
              <a:gd name="p0x6" fmla="*/ 510 w 510"/>
              <a:gd name="p0y6" fmla="*/ 456 h 510"/>
              <a:gd name="p0x7" fmla="*/ 456 w 510"/>
              <a:gd name="p0y7" fmla="*/ 510 h 510"/>
              <a:gd name="p0x8" fmla="*/ 390 w 510"/>
              <a:gd name="p0y8" fmla="*/ 510 h 510"/>
              <a:gd name="p0x9" fmla="*/ 120 w 510"/>
              <a:gd name="p0y9" fmla="*/ 510 h 510"/>
              <a:gd name="p0x10" fmla="*/ 53 w 510"/>
              <a:gd name="p0y10" fmla="*/ 510 h 510"/>
              <a:gd name="p0x11" fmla="*/ 0 w 510"/>
              <a:gd name="p0y11" fmla="*/ 456 h 510"/>
              <a:gd name="p0x12" fmla="*/ 0 w 510"/>
              <a:gd name="p0y12" fmla="*/ 390 h 510"/>
              <a:gd name="p0x13" fmla="*/ 0 w 510"/>
              <a:gd name="p0y13" fmla="*/ 120 h 510"/>
              <a:gd name="p0x14" fmla="*/ 0 w 510"/>
              <a:gd name="p0y14" fmla="*/ 53 h 510"/>
              <a:gd name="p0x15" fmla="*/ 53 w 510"/>
              <a:gd name="p0y15" fmla="*/ 0 h 510"/>
              <a:gd name="p0x16" fmla="*/ 120 w 510"/>
              <a:gd name="p0y16" fmla="*/ 0 h 51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04569312-9247-11f1-b9a7-0e72627d042e"/>
          <p:cNvPicPr/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>
            <a:fillRect/>
          </a:stretch>
        </p:blipFill>
        <p:spPr>
          <a:xfrm>
            <a:off x="3800475" y="1781175"/>
            <a:ext cx="190500" cy="1905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4171950" y="1700213"/>
            <a:ext cx="259095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</a:t>
            </a:r>
            <a:r>
              <a:rPr 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级品质</a:t>
            </a: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4171950" y="1979295"/>
            <a:ext cx="2743352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普通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→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高级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→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稀有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→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英雄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→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传说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→</a:t>
            </a:r>
            <a:r>
              <a:rPr sz="1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神话</a:t>
            </a:r>
          </a:p>
        </p:txBody>
      </p:sp>
      <p:sp>
        <p:nvSpPr>
          <p:cNvPr id="15" name="任意多边形 14"/>
          <p:cNvSpPr/>
          <p:nvPr>
            <p:custDataLst>
              <p:tags r:id="rId8"/>
            </p:custDataLst>
          </p:nvPr>
        </p:nvSpPr>
        <p:spPr>
          <a:xfrm>
            <a:off x="3733800" y="2296795"/>
            <a:ext cx="323850" cy="323850"/>
          </a:xfrm>
          <a:custGeom>
            <a:avLst/>
            <a:gdLst>
              <a:gd name="sw" fmla="*/ 1 w 510"/>
              <a:gd name="sh" fmla="*/ 1 h 510"/>
              <a:gd name="mins" fmla="min sw sh"/>
              <a:gd name="dsw" fmla="+- 0 sw mins"/>
              <a:gd name="dsh" fmla="+- 0 sh mins"/>
              <a:gd name="p0x0" fmla="*/ 120 w 510"/>
              <a:gd name="p0y0" fmla="*/ 0 h 510"/>
              <a:gd name="p0x1" fmla="*/ 390 w 510"/>
              <a:gd name="p0y1" fmla="*/ 0 h 510"/>
              <a:gd name="p0x2" fmla="*/ 456 w 510"/>
              <a:gd name="p0y2" fmla="*/ 0 h 510"/>
              <a:gd name="p0x3" fmla="*/ 510 w 510"/>
              <a:gd name="p0y3" fmla="*/ 53 h 510"/>
              <a:gd name="p0x4" fmla="*/ 510 w 510"/>
              <a:gd name="p0y4" fmla="*/ 120 h 510"/>
              <a:gd name="p0x5" fmla="*/ 510 w 510"/>
              <a:gd name="p0y5" fmla="*/ 390 h 510"/>
              <a:gd name="p0x6" fmla="*/ 510 w 510"/>
              <a:gd name="p0y6" fmla="*/ 456 h 510"/>
              <a:gd name="p0x7" fmla="*/ 456 w 510"/>
              <a:gd name="p0y7" fmla="*/ 510 h 510"/>
              <a:gd name="p0x8" fmla="*/ 390 w 510"/>
              <a:gd name="p0y8" fmla="*/ 510 h 510"/>
              <a:gd name="p0x9" fmla="*/ 120 w 510"/>
              <a:gd name="p0y9" fmla="*/ 510 h 510"/>
              <a:gd name="p0x10" fmla="*/ 53 w 510"/>
              <a:gd name="p0y10" fmla="*/ 510 h 510"/>
              <a:gd name="p0x11" fmla="*/ 0 w 510"/>
              <a:gd name="p0y11" fmla="*/ 456 h 510"/>
              <a:gd name="p0x12" fmla="*/ 0 w 510"/>
              <a:gd name="p0y12" fmla="*/ 390 h 510"/>
              <a:gd name="p0x13" fmla="*/ 0 w 510"/>
              <a:gd name="p0y13" fmla="*/ 120 h 510"/>
              <a:gd name="p0x14" fmla="*/ 0 w 510"/>
              <a:gd name="p0y14" fmla="*/ 53 h 510"/>
              <a:gd name="p0x15" fmla="*/ 53 w 510"/>
              <a:gd name="p0y15" fmla="*/ 0 h 510"/>
              <a:gd name="p0x16" fmla="*/ 120 w 510"/>
              <a:gd name="p0y16" fmla="*/ 0 h 51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04569306-9247-11f1-b9a7-0e72627d042e"/>
          <p:cNvPicPr/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t="-193" b="193"/>
          <a:stretch>
            <a:fillRect/>
          </a:stretch>
        </p:blipFill>
        <p:spPr>
          <a:xfrm>
            <a:off x="3800475" y="2363470"/>
            <a:ext cx="190500" cy="1905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4171950" y="2282876"/>
            <a:ext cx="2286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等级越高，属性加成越高</a:t>
            </a:r>
          </a:p>
        </p:txBody>
      </p:sp>
      <p:sp>
        <p:nvSpPr>
          <p:cNvPr id="8" name="任意多边形 7"/>
          <p:cNvSpPr/>
          <p:nvPr>
            <p:custDataLst>
              <p:tags r:id="rId11"/>
            </p:custDataLst>
          </p:nvPr>
        </p:nvSpPr>
        <p:spPr>
          <a:xfrm>
            <a:off x="3569095" y="1114425"/>
            <a:ext cx="387715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106" h="30">
                <a:moveTo>
                  <a:pt x="79" y="0"/>
                </a:moveTo>
                <a:lnTo>
                  <a:pt x="6026" y="0"/>
                </a:lnTo>
                <a:cubicBezTo>
                  <a:pt x="6057" y="0"/>
                  <a:pt x="6085" y="11"/>
                  <a:pt x="6106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2"/>
            </p:custDataLst>
          </p:nvPr>
        </p:nvSpPr>
        <p:spPr>
          <a:xfrm>
            <a:off x="7677150" y="1109345"/>
            <a:ext cx="3938270" cy="1697990"/>
          </a:xfrm>
          <a:custGeom>
            <a:avLst/>
            <a:gdLst>
              <a:gd name="sw" fmla="*/ 1 w 6202"/>
              <a:gd name="sh" fmla="*/ 1 h 2674"/>
              <a:gd name="mins" fmla="min sw sh"/>
              <a:gd name="dsw" fmla="+- 0 sw mins"/>
              <a:gd name="dsh" fmla="+- 0 sh mins"/>
              <a:gd name="p0x0" fmla="*/ 120 w 6202"/>
              <a:gd name="p0y0" fmla="*/ 0 h 2674"/>
              <a:gd name="p0x1" fmla="*/ 6082 w 6202"/>
              <a:gd name="p0y1" fmla="*/ 0 h 2674"/>
              <a:gd name="p0x2" fmla="*/ 6148 w 6202"/>
              <a:gd name="p0y2" fmla="*/ 0 h 2674"/>
              <a:gd name="p0x3" fmla="*/ 6202 w 6202"/>
              <a:gd name="p0y3" fmla="*/ 53 h 2674"/>
              <a:gd name="p0x4" fmla="*/ 6202 w 6202"/>
              <a:gd name="p0y4" fmla="*/ 120 h 2674"/>
              <a:gd name="p0x5" fmla="*/ 6202 w 6202"/>
              <a:gd name="p0y5" fmla="*/ 2554 h 2674"/>
              <a:gd name="p0x6" fmla="*/ 6202 w 6202"/>
              <a:gd name="p0y6" fmla="*/ 2620 h 2674"/>
              <a:gd name="p0x7" fmla="*/ 6148 w 6202"/>
              <a:gd name="p0y7" fmla="*/ 2674 h 2674"/>
              <a:gd name="p0x8" fmla="*/ 6082 w 6202"/>
              <a:gd name="p0y8" fmla="*/ 2674 h 2674"/>
              <a:gd name="p0x9" fmla="*/ 120 w 6202"/>
              <a:gd name="p0y9" fmla="*/ 2674 h 2674"/>
              <a:gd name="p0x10" fmla="*/ 53 w 6202"/>
              <a:gd name="p0y10" fmla="*/ 2674 h 2674"/>
              <a:gd name="p0x11" fmla="*/ 0 w 6202"/>
              <a:gd name="p0y11" fmla="*/ 2620 h 2674"/>
              <a:gd name="p0x12" fmla="*/ 0 w 6202"/>
              <a:gd name="p0y12" fmla="*/ 2554 h 2674"/>
              <a:gd name="p0x13" fmla="*/ 0 w 6202"/>
              <a:gd name="p0y13" fmla="*/ 120 h 2674"/>
              <a:gd name="p0x14" fmla="*/ 0 w 6202"/>
              <a:gd name="p0y14" fmla="*/ 53 h 2674"/>
              <a:gd name="p0x15" fmla="*/ 53 w 6202"/>
              <a:gd name="p0y15" fmla="*/ 0 h 2674"/>
              <a:gd name="p0x16" fmla="*/ 120 w 6202"/>
              <a:gd name="p0y16" fmla="*/ 0 h 2674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3"/>
            </p:custDataLst>
          </p:nvPr>
        </p:nvSpPr>
        <p:spPr>
          <a:xfrm>
            <a:off x="7872413" y="1288732"/>
            <a:ext cx="354806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获取途径</a:t>
            </a:r>
          </a:p>
        </p:txBody>
      </p:sp>
      <p:sp>
        <p:nvSpPr>
          <p:cNvPr id="23" name="任意多边形 22"/>
          <p:cNvSpPr/>
          <p:nvPr>
            <p:custDataLst>
              <p:tags r:id="rId14"/>
            </p:custDataLst>
          </p:nvPr>
        </p:nvSpPr>
        <p:spPr>
          <a:xfrm>
            <a:off x="7872095" y="1714500"/>
            <a:ext cx="247650" cy="247650"/>
          </a:xfrm>
          <a:custGeom>
            <a:avLst/>
            <a:gdLst>
              <a:gd name="sw" fmla="*/ 1 w 390"/>
              <a:gd name="sh" fmla="*/ 1 h 390"/>
              <a:gd name="mins" fmla="min sw sh"/>
              <a:gd name="dsw" fmla="+- 0 sw mins"/>
              <a:gd name="dsh" fmla="+- 0 sh mins"/>
              <a:gd name="p0x0" fmla="*/ 120 w 390"/>
              <a:gd name="p0y0" fmla="*/ 0 h 390"/>
              <a:gd name="p0x1" fmla="*/ 270 w 390"/>
              <a:gd name="p0y1" fmla="*/ 0 h 390"/>
              <a:gd name="p0x2" fmla="*/ 336 w 390"/>
              <a:gd name="p0y2" fmla="*/ 0 h 390"/>
              <a:gd name="p0x3" fmla="*/ 390 w 390"/>
              <a:gd name="p0y3" fmla="*/ 53 h 390"/>
              <a:gd name="p0x4" fmla="*/ 390 w 390"/>
              <a:gd name="p0y4" fmla="*/ 120 h 390"/>
              <a:gd name="p0x5" fmla="*/ 390 w 390"/>
              <a:gd name="p0y5" fmla="*/ 270 h 390"/>
              <a:gd name="p0x6" fmla="*/ 390 w 390"/>
              <a:gd name="p0y6" fmla="*/ 336 h 390"/>
              <a:gd name="p0x7" fmla="*/ 336 w 390"/>
              <a:gd name="p0y7" fmla="*/ 390 h 390"/>
              <a:gd name="p0x8" fmla="*/ 270 w 390"/>
              <a:gd name="p0y8" fmla="*/ 390 h 390"/>
              <a:gd name="p0x9" fmla="*/ 120 w 390"/>
              <a:gd name="p0y9" fmla="*/ 390 h 390"/>
              <a:gd name="p0x10" fmla="*/ 53 w 390"/>
              <a:gd name="p0y10" fmla="*/ 390 h 390"/>
              <a:gd name="p0x11" fmla="*/ 0 w 390"/>
              <a:gd name="p0y11" fmla="*/ 336 h 390"/>
              <a:gd name="p0x12" fmla="*/ 0 w 390"/>
              <a:gd name="p0y12" fmla="*/ 270 h 390"/>
              <a:gd name="p0x13" fmla="*/ 0 w 390"/>
              <a:gd name="p0y13" fmla="*/ 120 h 390"/>
              <a:gd name="p0x14" fmla="*/ 0 w 390"/>
              <a:gd name="p0y14" fmla="*/ 53 h 390"/>
              <a:gd name="p0x15" fmla="*/ 53 w 390"/>
              <a:gd name="p0y15" fmla="*/ 0 h 390"/>
              <a:gd name="p0x16" fmla="*/ 120 w 390"/>
              <a:gd name="p0y16" fmla="*/ 0 h 3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 descr="0456953c-9247-11f1-b9a7-0e72627d042e"/>
          <p:cNvPicPr/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08" r="208"/>
          <a:stretch>
            <a:fillRect/>
          </a:stretch>
        </p:blipFill>
        <p:spPr>
          <a:xfrm>
            <a:off x="7919720" y="1762125"/>
            <a:ext cx="15240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16"/>
            </p:custDataLst>
          </p:nvPr>
        </p:nvSpPr>
        <p:spPr>
          <a:xfrm>
            <a:off x="8234363" y="1704975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狩猎掉落</a:t>
            </a:r>
          </a:p>
        </p:txBody>
      </p:sp>
      <p:sp>
        <p:nvSpPr>
          <p:cNvPr id="27" name="任意多边形 26"/>
          <p:cNvSpPr/>
          <p:nvPr>
            <p:custDataLst>
              <p:tags r:id="rId17"/>
            </p:custDataLst>
          </p:nvPr>
        </p:nvSpPr>
        <p:spPr>
          <a:xfrm>
            <a:off x="7872095" y="2038350"/>
            <a:ext cx="247650" cy="247650"/>
          </a:xfrm>
          <a:custGeom>
            <a:avLst/>
            <a:gdLst>
              <a:gd name="sw" fmla="*/ 1 w 390"/>
              <a:gd name="sh" fmla="*/ 1 h 390"/>
              <a:gd name="mins" fmla="min sw sh"/>
              <a:gd name="dsw" fmla="+- 0 sw mins"/>
              <a:gd name="dsh" fmla="+- 0 sh mins"/>
              <a:gd name="p0x0" fmla="*/ 120 w 390"/>
              <a:gd name="p0y0" fmla="*/ 0 h 390"/>
              <a:gd name="p0x1" fmla="*/ 270 w 390"/>
              <a:gd name="p0y1" fmla="*/ 0 h 390"/>
              <a:gd name="p0x2" fmla="*/ 336 w 390"/>
              <a:gd name="p0y2" fmla="*/ 0 h 390"/>
              <a:gd name="p0x3" fmla="*/ 390 w 390"/>
              <a:gd name="p0y3" fmla="*/ 53 h 390"/>
              <a:gd name="p0x4" fmla="*/ 390 w 390"/>
              <a:gd name="p0y4" fmla="*/ 120 h 390"/>
              <a:gd name="p0x5" fmla="*/ 390 w 390"/>
              <a:gd name="p0y5" fmla="*/ 270 h 390"/>
              <a:gd name="p0x6" fmla="*/ 390 w 390"/>
              <a:gd name="p0y6" fmla="*/ 336 h 390"/>
              <a:gd name="p0x7" fmla="*/ 336 w 390"/>
              <a:gd name="p0y7" fmla="*/ 390 h 390"/>
              <a:gd name="p0x8" fmla="*/ 270 w 390"/>
              <a:gd name="p0y8" fmla="*/ 390 h 390"/>
              <a:gd name="p0x9" fmla="*/ 120 w 390"/>
              <a:gd name="p0y9" fmla="*/ 390 h 390"/>
              <a:gd name="p0x10" fmla="*/ 53 w 390"/>
              <a:gd name="p0y10" fmla="*/ 390 h 390"/>
              <a:gd name="p0x11" fmla="*/ 0 w 390"/>
              <a:gd name="p0y11" fmla="*/ 336 h 390"/>
              <a:gd name="p0x12" fmla="*/ 0 w 390"/>
              <a:gd name="p0y12" fmla="*/ 270 h 390"/>
              <a:gd name="p0x13" fmla="*/ 0 w 390"/>
              <a:gd name="p0y13" fmla="*/ 120 h 390"/>
              <a:gd name="p0x14" fmla="*/ 0 w 390"/>
              <a:gd name="p0y14" fmla="*/ 53 h 390"/>
              <a:gd name="p0x15" fmla="*/ 53 w 390"/>
              <a:gd name="p0y15" fmla="*/ 0 h 390"/>
              <a:gd name="p0x16" fmla="*/ 120 w 390"/>
              <a:gd name="p0y16" fmla="*/ 0 h 3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 descr="04569543-9247-11f1-b9a7-0e72627d042e"/>
          <p:cNvPicPr/>
          <p:nvPr>
            <p:custDataLst>
              <p:tags r:id="rId1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208" r="208"/>
          <a:stretch>
            <a:fillRect/>
          </a:stretch>
        </p:blipFill>
        <p:spPr>
          <a:xfrm>
            <a:off x="7919720" y="2085975"/>
            <a:ext cx="15240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19"/>
            </p:custDataLst>
          </p:nvPr>
        </p:nvSpPr>
        <p:spPr>
          <a:xfrm>
            <a:off x="8234363" y="2028825"/>
            <a:ext cx="571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合成</a:t>
            </a:r>
          </a:p>
        </p:txBody>
      </p:sp>
      <p:sp>
        <p:nvSpPr>
          <p:cNvPr id="31" name="任意多边形 30"/>
          <p:cNvSpPr/>
          <p:nvPr>
            <p:custDataLst>
              <p:tags r:id="rId20"/>
            </p:custDataLst>
          </p:nvPr>
        </p:nvSpPr>
        <p:spPr>
          <a:xfrm>
            <a:off x="7872095" y="2362200"/>
            <a:ext cx="247650" cy="247650"/>
          </a:xfrm>
          <a:custGeom>
            <a:avLst/>
            <a:gdLst>
              <a:gd name="sw" fmla="*/ 1 w 390"/>
              <a:gd name="sh" fmla="*/ 1 h 390"/>
              <a:gd name="mins" fmla="min sw sh"/>
              <a:gd name="dsw" fmla="+- 0 sw mins"/>
              <a:gd name="dsh" fmla="+- 0 sh mins"/>
              <a:gd name="p0x0" fmla="*/ 120 w 390"/>
              <a:gd name="p0y0" fmla="*/ 0 h 390"/>
              <a:gd name="p0x1" fmla="*/ 270 w 390"/>
              <a:gd name="p0y1" fmla="*/ 0 h 390"/>
              <a:gd name="p0x2" fmla="*/ 336 w 390"/>
              <a:gd name="p0y2" fmla="*/ 0 h 390"/>
              <a:gd name="p0x3" fmla="*/ 390 w 390"/>
              <a:gd name="p0y3" fmla="*/ 53 h 390"/>
              <a:gd name="p0x4" fmla="*/ 390 w 390"/>
              <a:gd name="p0y4" fmla="*/ 120 h 390"/>
              <a:gd name="p0x5" fmla="*/ 390 w 390"/>
              <a:gd name="p0y5" fmla="*/ 270 h 390"/>
              <a:gd name="p0x6" fmla="*/ 390 w 390"/>
              <a:gd name="p0y6" fmla="*/ 336 h 390"/>
              <a:gd name="p0x7" fmla="*/ 336 w 390"/>
              <a:gd name="p0y7" fmla="*/ 390 h 390"/>
              <a:gd name="p0x8" fmla="*/ 270 w 390"/>
              <a:gd name="p0y8" fmla="*/ 390 h 390"/>
              <a:gd name="p0x9" fmla="*/ 120 w 390"/>
              <a:gd name="p0y9" fmla="*/ 390 h 390"/>
              <a:gd name="p0x10" fmla="*/ 53 w 390"/>
              <a:gd name="p0y10" fmla="*/ 390 h 390"/>
              <a:gd name="p0x11" fmla="*/ 0 w 390"/>
              <a:gd name="p0y11" fmla="*/ 336 h 390"/>
              <a:gd name="p0x12" fmla="*/ 0 w 390"/>
              <a:gd name="p0y12" fmla="*/ 270 h 390"/>
              <a:gd name="p0x13" fmla="*/ 0 w 390"/>
              <a:gd name="p0y13" fmla="*/ 120 h 390"/>
              <a:gd name="p0x14" fmla="*/ 0 w 390"/>
              <a:gd name="p0y14" fmla="*/ 53 h 390"/>
              <a:gd name="p0x15" fmla="*/ 53 w 390"/>
              <a:gd name="p0y15" fmla="*/ 0 h 390"/>
              <a:gd name="p0x16" fmla="*/ 120 w 390"/>
              <a:gd name="p0y16" fmla="*/ 0 h 3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 descr="04569677-9247-11f1-b9a7-0e72627d042e"/>
          <p:cNvPicPr/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208" r="208"/>
          <a:stretch>
            <a:fillRect/>
          </a:stretch>
        </p:blipFill>
        <p:spPr>
          <a:xfrm>
            <a:off x="7919720" y="2409825"/>
            <a:ext cx="152400" cy="15240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22"/>
            </p:custDataLst>
          </p:nvPr>
        </p:nvSpPr>
        <p:spPr>
          <a:xfrm>
            <a:off x="8234363" y="2352675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商城礼包</a:t>
            </a:r>
          </a:p>
        </p:txBody>
      </p:sp>
      <p:sp>
        <p:nvSpPr>
          <p:cNvPr id="21" name="任意多边形 20"/>
          <p:cNvSpPr/>
          <p:nvPr>
            <p:custDataLst>
              <p:tags r:id="rId23"/>
            </p:custDataLst>
          </p:nvPr>
        </p:nvSpPr>
        <p:spPr>
          <a:xfrm>
            <a:off x="7707402" y="1114425"/>
            <a:ext cx="387776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107" h="30">
                <a:moveTo>
                  <a:pt x="79" y="0"/>
                </a:moveTo>
                <a:lnTo>
                  <a:pt x="6027" y="0"/>
                </a:lnTo>
                <a:cubicBezTo>
                  <a:pt x="6058" y="0"/>
                  <a:pt x="6086" y="11"/>
                  <a:pt x="6107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24"/>
            </p:custDataLst>
          </p:nvPr>
        </p:nvSpPr>
        <p:spPr>
          <a:xfrm>
            <a:off x="3538220" y="3007360"/>
            <a:ext cx="8077200" cy="3464560"/>
          </a:xfrm>
          <a:custGeom>
            <a:avLst/>
            <a:gdLst>
              <a:gd name="sw" fmla="*/ 1 w 12720"/>
              <a:gd name="sh" fmla="*/ 1 h 5455"/>
              <a:gd name="mins" fmla="min sw sh"/>
              <a:gd name="dsw" fmla="+- 0 sw mins"/>
              <a:gd name="dsh" fmla="+- 0 sh mins"/>
              <a:gd name="p0x0" fmla="*/ 120 w 12720"/>
              <a:gd name="p0y0" fmla="*/ 0 h 5455"/>
              <a:gd name="p0x1" fmla="*/ 12600 w 12720"/>
              <a:gd name="p0y1" fmla="*/ 0 h 5455"/>
              <a:gd name="p0x2" fmla="*/ 12666 w 12720"/>
              <a:gd name="p0y2" fmla="*/ 0 h 5455"/>
              <a:gd name="p0x3" fmla="*/ 12720 w 12720"/>
              <a:gd name="p0y3" fmla="*/ 53 h 5455"/>
              <a:gd name="p0x4" fmla="*/ 12720 w 12720"/>
              <a:gd name="p0y4" fmla="*/ 120 h 5455"/>
              <a:gd name="p0x5" fmla="*/ 12720 w 12720"/>
              <a:gd name="p0y5" fmla="*/ 5335 h 5455"/>
              <a:gd name="p0x6" fmla="*/ 12720 w 12720"/>
              <a:gd name="p0y6" fmla="*/ 5401 h 5455"/>
              <a:gd name="p0x7" fmla="*/ 12666 w 12720"/>
              <a:gd name="p0y7" fmla="*/ 5455 h 5455"/>
              <a:gd name="p0x8" fmla="*/ 12600 w 12720"/>
              <a:gd name="p0y8" fmla="*/ 5455 h 5455"/>
              <a:gd name="p0x9" fmla="*/ 120 w 12720"/>
              <a:gd name="p0y9" fmla="*/ 5455 h 5455"/>
              <a:gd name="p0x10" fmla="*/ 53 w 12720"/>
              <a:gd name="p0y10" fmla="*/ 5455 h 5455"/>
              <a:gd name="p0x11" fmla="*/ 0 w 12720"/>
              <a:gd name="p0y11" fmla="*/ 5401 h 5455"/>
              <a:gd name="p0x12" fmla="*/ 0 w 12720"/>
              <a:gd name="p0y12" fmla="*/ 5335 h 5455"/>
              <a:gd name="p0x13" fmla="*/ 0 w 12720"/>
              <a:gd name="p0y13" fmla="*/ 120 h 5455"/>
              <a:gd name="p0x14" fmla="*/ 0 w 12720"/>
              <a:gd name="p0y14" fmla="*/ 53 h 5455"/>
              <a:gd name="p0x15" fmla="*/ 53 w 12720"/>
              <a:gd name="p0y15" fmla="*/ 0 h 5455"/>
              <a:gd name="p0x16" fmla="*/ 120 w 12720"/>
              <a:gd name="p0y16" fmla="*/ 0 h 545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25"/>
            </p:custDataLst>
          </p:nvPr>
        </p:nvSpPr>
        <p:spPr>
          <a:xfrm>
            <a:off x="3733800" y="3186960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核心玩法</a:t>
            </a:r>
          </a:p>
        </p:txBody>
      </p:sp>
      <p:sp>
        <p:nvSpPr>
          <p:cNvPr id="39" name="任意多边形 38"/>
          <p:cNvSpPr/>
          <p:nvPr>
            <p:custDataLst>
              <p:tags r:id="rId26"/>
            </p:custDataLst>
          </p:nvPr>
        </p:nvSpPr>
        <p:spPr>
          <a:xfrm>
            <a:off x="3733800" y="36131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 descr="0456972d-9247-11f1-b9a7-0e72627d042e"/>
          <p:cNvPicPr/>
          <p:nvPr>
            <p:custDataLst>
              <p:tags r:id="rId2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t="-71" b="71"/>
          <a:stretch>
            <a:fillRect/>
          </a:stretch>
        </p:blipFill>
        <p:spPr>
          <a:xfrm>
            <a:off x="3819525" y="3698875"/>
            <a:ext cx="247650" cy="24765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28"/>
            </p:custDataLst>
          </p:nvPr>
        </p:nvSpPr>
        <p:spPr>
          <a:xfrm>
            <a:off x="4267200" y="3599040"/>
            <a:ext cx="2286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合成升级</a:t>
            </a:r>
          </a:p>
        </p:txBody>
      </p:sp>
      <p:sp>
        <p:nvSpPr>
          <p:cNvPr id="43" name="文本框 42"/>
          <p:cNvSpPr txBox="1"/>
          <p:nvPr>
            <p:custDataLst>
              <p:tags r:id="rId29"/>
            </p:custDataLst>
          </p:nvPr>
        </p:nvSpPr>
        <p:spPr>
          <a:xfrm>
            <a:off x="4267200" y="3878123"/>
            <a:ext cx="2438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低等级护卫者合成，提升属性加成</a:t>
            </a:r>
          </a:p>
        </p:txBody>
      </p:sp>
      <p:sp>
        <p:nvSpPr>
          <p:cNvPr id="44" name="任意多边形 43"/>
          <p:cNvSpPr/>
          <p:nvPr>
            <p:custDataLst>
              <p:tags r:id="rId30"/>
            </p:custDataLst>
          </p:nvPr>
        </p:nvSpPr>
        <p:spPr>
          <a:xfrm>
            <a:off x="3733800" y="4210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 descr="04569937-9247-11f1-b9a7-0e72627d042e"/>
          <p:cNvPicPr/>
          <p:nvPr>
            <p:custDataLst>
              <p:tags r:id="rId3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t="-31" b="31"/>
          <a:stretch>
            <a:fillRect/>
          </a:stretch>
        </p:blipFill>
        <p:spPr>
          <a:xfrm>
            <a:off x="3819525" y="4295775"/>
            <a:ext cx="247650" cy="24765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32"/>
            </p:custDataLst>
          </p:nvPr>
        </p:nvSpPr>
        <p:spPr>
          <a:xfrm>
            <a:off x="4267200" y="4195839"/>
            <a:ext cx="19812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封印交易</a:t>
            </a:r>
          </a:p>
        </p:txBody>
      </p:sp>
      <p:sp>
        <p:nvSpPr>
          <p:cNvPr id="48" name="文本框 47"/>
          <p:cNvSpPr txBox="1"/>
          <p:nvPr>
            <p:custDataLst>
              <p:tags r:id="rId33"/>
            </p:custDataLst>
          </p:nvPr>
        </p:nvSpPr>
        <p:spPr>
          <a:xfrm>
            <a:off x="4267200" y="4474921"/>
            <a:ext cx="2133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未穿戴护卫者支持交易所流通</a:t>
            </a:r>
          </a:p>
        </p:txBody>
      </p:sp>
      <p:sp>
        <p:nvSpPr>
          <p:cNvPr id="49" name="任意多边形 48"/>
          <p:cNvSpPr/>
          <p:nvPr>
            <p:custDataLst>
              <p:tags r:id="rId34"/>
            </p:custDataLst>
          </p:nvPr>
        </p:nvSpPr>
        <p:spPr>
          <a:xfrm>
            <a:off x="3733800" y="48063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 descr="045698af-9247-11f1-b9a7-0e72627d042e"/>
          <p:cNvPicPr/>
          <p:nvPr>
            <p:custDataLst>
              <p:tags r:id="rId3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t="-246" b="246"/>
          <a:stretch>
            <a:fillRect/>
          </a:stretch>
        </p:blipFill>
        <p:spPr>
          <a:xfrm>
            <a:off x="3819525" y="4892040"/>
            <a:ext cx="247650" cy="247650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36"/>
            </p:custDataLst>
          </p:nvPr>
        </p:nvSpPr>
        <p:spPr>
          <a:xfrm>
            <a:off x="4267200" y="4792637"/>
            <a:ext cx="1524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登录收藏品</a:t>
            </a:r>
          </a:p>
        </p:txBody>
      </p:sp>
      <p:sp>
        <p:nvSpPr>
          <p:cNvPr id="53" name="文本框 52"/>
          <p:cNvSpPr txBox="1"/>
          <p:nvPr>
            <p:custDataLst>
              <p:tags r:id="rId37"/>
            </p:custDataLst>
          </p:nvPr>
        </p:nvSpPr>
        <p:spPr>
          <a:xfrm>
            <a:off x="4267200" y="5071719"/>
            <a:ext cx="1676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自动激活额外属性加成</a:t>
            </a:r>
          </a:p>
        </p:txBody>
      </p:sp>
      <p:sp>
        <p:nvSpPr>
          <p:cNvPr id="54" name="任意多边形 53"/>
          <p:cNvSpPr/>
          <p:nvPr>
            <p:custDataLst>
              <p:tags r:id="rId38"/>
            </p:custDataLst>
          </p:nvPr>
        </p:nvSpPr>
        <p:spPr>
          <a:xfrm>
            <a:off x="3733800" y="54032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图片 54" descr="04569a09-9247-11f1-b9a7-0e72627d042e"/>
          <p:cNvPicPr/>
          <p:nvPr>
            <p:custDataLst>
              <p:tags r:id="rId3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t="-205" b="205"/>
          <a:stretch>
            <a:fillRect/>
          </a:stretch>
        </p:blipFill>
        <p:spPr>
          <a:xfrm>
            <a:off x="3819525" y="5488940"/>
            <a:ext cx="247650" cy="247650"/>
          </a:xfrm>
          <a:prstGeom prst="rect">
            <a:avLst/>
          </a:prstGeom>
        </p:spPr>
      </p:pic>
      <p:sp>
        <p:nvSpPr>
          <p:cNvPr id="57" name="文本框 56"/>
          <p:cNvSpPr txBox="1"/>
          <p:nvPr>
            <p:custDataLst>
              <p:tags r:id="rId40"/>
            </p:custDataLst>
          </p:nvPr>
        </p:nvSpPr>
        <p:spPr>
          <a:xfrm>
            <a:off x="4267200" y="5389435"/>
            <a:ext cx="19812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自动采矿探险</a:t>
            </a:r>
          </a:p>
        </p:txBody>
      </p:sp>
      <p:sp>
        <p:nvSpPr>
          <p:cNvPr id="58" name="文本框 57"/>
          <p:cNvSpPr txBox="1"/>
          <p:nvPr>
            <p:custDataLst>
              <p:tags r:id="rId41"/>
            </p:custDataLst>
          </p:nvPr>
        </p:nvSpPr>
        <p:spPr>
          <a:xfrm>
            <a:off x="4267200" y="5668518"/>
            <a:ext cx="2133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满级护卫者定时带回材料奖励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3733800" y="6000750"/>
            <a:ext cx="7686040" cy="275590"/>
            <a:chOff x="5880" y="9450"/>
            <a:chExt cx="12104" cy="434"/>
          </a:xfrm>
        </p:grpSpPr>
        <p:sp>
          <p:nvSpPr>
            <p:cNvPr id="59" name="任意多边形 58"/>
            <p:cNvSpPr/>
            <p:nvPr>
              <p:custDataLst>
                <p:tags r:id="rId44"/>
              </p:custDataLst>
            </p:nvPr>
          </p:nvSpPr>
          <p:spPr>
            <a:xfrm>
              <a:off x="5880" y="9450"/>
              <a:ext cx="12105" cy="435"/>
            </a:xfrm>
            <a:custGeom>
              <a:avLst/>
              <a:gdLst>
                <a:gd name="sw" fmla="*/ 1 w 12105"/>
                <a:gd name="sh" fmla="*/ 1 h 435"/>
                <a:gd name="mins" fmla="min sw sh"/>
                <a:gd name="dsw" fmla="+- 0 sw mins"/>
                <a:gd name="dsh" fmla="+- 0 sh mins"/>
                <a:gd name="p0x0" fmla="*/ 0 w 12105"/>
                <a:gd name="p0y0" fmla="*/ 0 h 435"/>
                <a:gd name="p0x1" fmla="*/ 12105 w 12105"/>
                <a:gd name="p0y1" fmla="*/ 0 h 435"/>
                <a:gd name="p0x2" fmla="*/ 12105 w 12105"/>
                <a:gd name="p0y2" fmla="*/ 435 h 435"/>
                <a:gd name="p0x3" fmla="*/ 0 w 12105"/>
                <a:gd name="p0y3" fmla="*/ 435 h 435"/>
                <a:gd name="p0x4" fmla="*/ 0 w 12105"/>
                <a:gd name="p0y4" fmla="*/ 0 h 43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>
              <p:custDataLst>
                <p:tags r:id="rId45"/>
              </p:custDataLst>
            </p:nvPr>
          </p:nvSpPr>
          <p:spPr>
            <a:xfrm>
              <a:off x="5880" y="9450"/>
              <a:ext cx="12105" cy="15"/>
            </a:xfrm>
            <a:custGeom>
              <a:avLst/>
              <a:gdLst>
                <a:gd name="sw" fmla="*/ 1 w 12105"/>
                <a:gd name="sh" fmla="*/ 1 h 15"/>
                <a:gd name="mins" fmla="min sw sh"/>
                <a:gd name="dsw" fmla="+- 0 sw mins"/>
                <a:gd name="dsh" fmla="+- 0 sh mins"/>
                <a:gd name="p0x0" fmla="*/ 0 w 12105"/>
                <a:gd name="p0y0" fmla="*/ 0 h 15"/>
                <a:gd name="p0x1" fmla="*/ 12105 w 12105"/>
                <a:gd name="p0y1" fmla="*/ 0 h 15"/>
                <a:gd name="p0x2" fmla="*/ 12105 w 12105"/>
                <a:gd name="p0y2" fmla="*/ 15 h 15"/>
                <a:gd name="p0x3" fmla="*/ 0 w 12105"/>
                <a:gd name="p0y3" fmla="*/ 15 h 15"/>
                <a:gd name="p0x4" fmla="*/ 0 w 12105"/>
                <a:gd name="p0y4" fmla="*/ 0 h 1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A1B4E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文本框 61"/>
          <p:cNvSpPr txBox="1"/>
          <p:nvPr>
            <p:custDataLst>
              <p:tags r:id="rId42"/>
            </p:custDataLst>
          </p:nvPr>
        </p:nvSpPr>
        <p:spPr>
          <a:xfrm>
            <a:off x="6091456" y="6077903"/>
            <a:ext cx="2971362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en-US" sz="1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15</a:t>
            </a:r>
            <a:r>
              <a:rPr lang="zh-CN" sz="1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开放护卫者系统，</a:t>
            </a:r>
            <a:r>
              <a:rPr lang="en-US" sz="1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65</a:t>
            </a:r>
            <a:r>
              <a:rPr lang="zh-CN" altLang="en-US" sz="1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开放觉醒玩法</a:t>
            </a:r>
          </a:p>
        </p:txBody>
      </p:sp>
      <p:sp>
        <p:nvSpPr>
          <p:cNvPr id="37" name="任意多边形 36"/>
          <p:cNvSpPr/>
          <p:nvPr>
            <p:custDataLst>
              <p:tags r:id="rId43"/>
            </p:custDataLst>
          </p:nvPr>
        </p:nvSpPr>
        <p:spPr>
          <a:xfrm>
            <a:off x="3569102" y="3012445"/>
            <a:ext cx="8016070" cy="1904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24" h="30">
                <a:moveTo>
                  <a:pt x="79" y="0"/>
                </a:moveTo>
                <a:lnTo>
                  <a:pt x="12544" y="0"/>
                </a:lnTo>
                <a:cubicBezTo>
                  <a:pt x="12575" y="0"/>
                  <a:pt x="12603" y="11"/>
                  <a:pt x="1262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 descr="post_object_image_1388074056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256170" y="1474744"/>
            <a:ext cx="3152775" cy="4695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护卫者：属性加成与探险奖励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20 w 4970"/>
              <a:gd name="p0y0" fmla="*/ 0 h 8445"/>
              <a:gd name="p0x1" fmla="*/ 4850 w 4970"/>
              <a:gd name="p0y1" fmla="*/ 0 h 8445"/>
              <a:gd name="p0x2" fmla="*/ 4917 w 4970"/>
              <a:gd name="p0y2" fmla="*/ 0 h 8445"/>
              <a:gd name="p0x3" fmla="*/ 4970 w 4970"/>
              <a:gd name="p0y3" fmla="*/ 53 h 8445"/>
              <a:gd name="p0x4" fmla="*/ 4970 w 4970"/>
              <a:gd name="p0y4" fmla="*/ 120 h 8445"/>
              <a:gd name="p0x5" fmla="*/ 4970 w 4970"/>
              <a:gd name="p0y5" fmla="*/ 8325 h 8445"/>
              <a:gd name="p0x6" fmla="*/ 4970 w 4970"/>
              <a:gd name="p0y6" fmla="*/ 8391 h 8445"/>
              <a:gd name="p0x7" fmla="*/ 4917 w 4970"/>
              <a:gd name="p0y7" fmla="*/ 8445 h 8445"/>
              <a:gd name="p0x8" fmla="*/ 4850 w 4970"/>
              <a:gd name="p0y8" fmla="*/ 8445 h 8445"/>
              <a:gd name="p0x9" fmla="*/ 120 w 4970"/>
              <a:gd name="p0y9" fmla="*/ 8445 h 8445"/>
              <a:gd name="p0x10" fmla="*/ 53 w 4970"/>
              <a:gd name="p0y10" fmla="*/ 8445 h 8445"/>
              <a:gd name="p0x11" fmla="*/ 0 w 4970"/>
              <a:gd name="p0y11" fmla="*/ 8391 h 8445"/>
              <a:gd name="p0x12" fmla="*/ 0 w 4970"/>
              <a:gd name="p0y12" fmla="*/ 8325 h 8445"/>
              <a:gd name="p0x13" fmla="*/ 0 w 4970"/>
              <a:gd name="p0y13" fmla="*/ 120 h 8445"/>
              <a:gd name="p0x14" fmla="*/ 0 w 4970"/>
              <a:gd name="p0y14" fmla="*/ 53 h 8445"/>
              <a:gd name="p0x15" fmla="*/ 53 w 4970"/>
              <a:gd name="p0y15" fmla="*/ 0 h 8445"/>
              <a:gd name="p0x16" fmla="*/ 120 w 4970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27660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收集属性加成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621707" y="1825942"/>
            <a:ext cx="16752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8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15</a:t>
            </a:r>
            <a:r>
              <a:rPr sz="24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点</a:t>
            </a: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725882" y="2575541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全属性加成</a:t>
            </a: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1684020" y="2841625"/>
            <a:ext cx="940435" cy="276225"/>
          </a:xfrm>
          <a:custGeom>
            <a:avLst/>
            <a:gdLst>
              <a:gd name="sw" fmla="*/ 1 w 1480"/>
              <a:gd name="sh" fmla="*/ 1 h 435"/>
              <a:gd name="mins" fmla="min sw sh"/>
              <a:gd name="dsw" fmla="+- 0 sw mins"/>
              <a:gd name="dsh" fmla="+- 0 sh mins"/>
              <a:gd name="p0x0" fmla="*/ 217 w 1480"/>
              <a:gd name="p0y0" fmla="*/ 0 h 435"/>
              <a:gd name="p0x1" fmla="*/ 1262 w 1480"/>
              <a:gd name="p0y1" fmla="*/ 0 h 435"/>
              <a:gd name="p0x2" fmla="*/ 1383 w 1480"/>
              <a:gd name="p0y2" fmla="*/ 0 h 435"/>
              <a:gd name="p0x3" fmla="*/ 1480 w 1480"/>
              <a:gd name="p0y3" fmla="*/ 97 h 435"/>
              <a:gd name="p0x4" fmla="*/ 1480 w 1480"/>
              <a:gd name="p0y4" fmla="*/ 217 h 435"/>
              <a:gd name="p0x5" fmla="*/ 1480 w 1480"/>
              <a:gd name="p0y5" fmla="*/ 337 h 435"/>
              <a:gd name="p0x6" fmla="*/ 1383 w 1480"/>
              <a:gd name="p0y6" fmla="*/ 435 h 435"/>
              <a:gd name="p0x7" fmla="*/ 1262 w 1480"/>
              <a:gd name="p0y7" fmla="*/ 435 h 435"/>
              <a:gd name="p0x8" fmla="*/ 217 w 1480"/>
              <a:gd name="p0y8" fmla="*/ 435 h 435"/>
              <a:gd name="p0x9" fmla="*/ 97 w 1480"/>
              <a:gd name="p0y9" fmla="*/ 435 h 435"/>
              <a:gd name="p0x10" fmla="*/ 0 w 1480"/>
              <a:gd name="p0y10" fmla="*/ 337 h 435"/>
              <a:gd name="p0x11" fmla="*/ 0 w 1480"/>
              <a:gd name="p0y11" fmla="*/ 217 h 435"/>
              <a:gd name="p0x12" fmla="*/ 0 w 1480"/>
              <a:gd name="p0y12" fmla="*/ 97 h 435"/>
              <a:gd name="p0x13" fmla="*/ 97 w 1480"/>
              <a:gd name="p0y13" fmla="*/ 0 h 435"/>
              <a:gd name="p0x14" fmla="*/ 217 w 1480"/>
              <a:gd name="p0y14" fmla="*/ 0 h 43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760715" y="2880341"/>
            <a:ext cx="94007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200" b="1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+2%</a:t>
            </a:r>
            <a:r>
              <a:rPr lang="zh-CN" sz="1200" b="1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暴击率</a:t>
            </a: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1525" y="33464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l="-3333" t="-7143" r="-3333" b="-7143"/>
          <a:stretch>
            <a:fillRect/>
          </a:stretch>
        </p:blipFill>
        <p:spPr>
          <a:xfrm>
            <a:off x="828675" y="3403600"/>
            <a:ext cx="15240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152525" y="335421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普通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609725" y="3354210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+1</a:t>
            </a: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3689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 l="-2941" r="-2941"/>
          <a:stretch>
            <a:fillRect/>
          </a:stretch>
        </p:blipFill>
        <p:spPr>
          <a:xfrm>
            <a:off x="819150" y="3746500"/>
            <a:ext cx="171450" cy="1524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152525" y="369711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高级</a:t>
            </a: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609725" y="3697110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+2</a:t>
            </a: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771525" y="4032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rcRect l="-2941" t="-11538" r="-2941" b="-11538"/>
          <a:stretch>
            <a:fillRect/>
          </a:stretch>
        </p:blipFill>
        <p:spPr>
          <a:xfrm>
            <a:off x="819150" y="4089400"/>
            <a:ext cx="171450" cy="1524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1152525" y="404001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稀有</a:t>
            </a: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1609725" y="4040010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+3</a:t>
            </a: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771525" y="43751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828675" y="4432300"/>
            <a:ext cx="1524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1152525" y="438291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英雄</a:t>
            </a:r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1609725" y="4382910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+5</a:t>
            </a: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771525" y="4718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l="-3125" r="-3125"/>
          <a:stretch>
            <a:fillRect/>
          </a:stretch>
        </p:blipFill>
        <p:spPr>
          <a:xfrm>
            <a:off x="838200" y="4775200"/>
            <a:ext cx="133350" cy="1524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1152525" y="472581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传说</a:t>
            </a:r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1609725" y="4725810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+8</a:t>
            </a: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771525" y="50609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rcRect l="-3125" r="-3125"/>
          <a:stretch>
            <a:fillRect/>
          </a:stretch>
        </p:blipFill>
        <p:spPr>
          <a:xfrm>
            <a:off x="838200" y="5118100"/>
            <a:ext cx="13335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1152525" y="506871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神话</a:t>
            </a:r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1609725" y="5068710"/>
            <a:ext cx="54716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+12</a:t>
            </a:r>
          </a:p>
        </p:txBody>
      </p:sp>
      <p:sp>
        <p:nvSpPr>
          <p:cNvPr id="5" name="任意多边形 4"/>
          <p:cNvSpPr/>
          <p:nvPr>
            <p:custDataLst>
              <p:tags r:id="rId32"/>
            </p:custDataLst>
          </p:nvPr>
        </p:nvSpPr>
        <p:spPr>
          <a:xfrm>
            <a:off x="606830" y="1114440"/>
            <a:ext cx="3094816" cy="190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74" h="30">
                <a:moveTo>
                  <a:pt x="79" y="0"/>
                </a:moveTo>
                <a:lnTo>
                  <a:pt x="4794" y="0"/>
                </a:lnTo>
                <a:cubicBezTo>
                  <a:pt x="4825" y="0"/>
                  <a:pt x="4853" y="11"/>
                  <a:pt x="487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33"/>
            </p:custDataLst>
          </p:nvPr>
        </p:nvSpPr>
        <p:spPr>
          <a:xfrm>
            <a:off x="398970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20 w 4970"/>
              <a:gd name="p0y0" fmla="*/ 0 h 8445"/>
              <a:gd name="p0x1" fmla="*/ 4850 w 4970"/>
              <a:gd name="p0y1" fmla="*/ 0 h 8445"/>
              <a:gd name="p0x2" fmla="*/ 4917 w 4970"/>
              <a:gd name="p0y2" fmla="*/ 0 h 8445"/>
              <a:gd name="p0x3" fmla="*/ 4970 w 4970"/>
              <a:gd name="p0y3" fmla="*/ 53 h 8445"/>
              <a:gd name="p0x4" fmla="*/ 4970 w 4970"/>
              <a:gd name="p0y4" fmla="*/ 120 h 8445"/>
              <a:gd name="p0x5" fmla="*/ 4970 w 4970"/>
              <a:gd name="p0y5" fmla="*/ 8325 h 8445"/>
              <a:gd name="p0x6" fmla="*/ 4970 w 4970"/>
              <a:gd name="p0y6" fmla="*/ 8391 h 8445"/>
              <a:gd name="p0x7" fmla="*/ 4917 w 4970"/>
              <a:gd name="p0y7" fmla="*/ 8445 h 8445"/>
              <a:gd name="p0x8" fmla="*/ 4850 w 4970"/>
              <a:gd name="p0y8" fmla="*/ 8445 h 8445"/>
              <a:gd name="p0x9" fmla="*/ 120 w 4970"/>
              <a:gd name="p0y9" fmla="*/ 8445 h 8445"/>
              <a:gd name="p0x10" fmla="*/ 53 w 4970"/>
              <a:gd name="p0y10" fmla="*/ 8445 h 8445"/>
              <a:gd name="p0x11" fmla="*/ 0 w 4970"/>
              <a:gd name="p0y11" fmla="*/ 8391 h 8445"/>
              <a:gd name="p0x12" fmla="*/ 0 w 4970"/>
              <a:gd name="p0y12" fmla="*/ 8325 h 8445"/>
              <a:gd name="p0x13" fmla="*/ 0 w 4970"/>
              <a:gd name="p0y13" fmla="*/ 120 h 8445"/>
              <a:gd name="p0x14" fmla="*/ 0 w 4970"/>
              <a:gd name="p0y14" fmla="*/ 53 h 8445"/>
              <a:gd name="p0x15" fmla="*/ 53 w 4970"/>
              <a:gd name="p0y15" fmla="*/ 0 h 8445"/>
              <a:gd name="p0x16" fmla="*/ 120 w 4970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4"/>
            </p:custDataLst>
          </p:nvPr>
        </p:nvSpPr>
        <p:spPr>
          <a:xfrm>
            <a:off x="4185266" y="1288732"/>
            <a:ext cx="27660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探险奖励</a:t>
            </a:r>
          </a:p>
        </p:txBody>
      </p:sp>
      <p:sp>
        <p:nvSpPr>
          <p:cNvPr id="39" name="任意多边形 38"/>
          <p:cNvSpPr/>
          <p:nvPr>
            <p:custDataLst>
              <p:tags r:id="rId35"/>
            </p:custDataLst>
          </p:nvPr>
        </p:nvSpPr>
        <p:spPr>
          <a:xfrm>
            <a:off x="4184650" y="1752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4263390" y="1814195"/>
            <a:ext cx="186055" cy="21463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4642466" y="1738313"/>
            <a:ext cx="23088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满级神话护卫者</a:t>
            </a:r>
          </a:p>
        </p:txBody>
      </p:sp>
      <p:sp>
        <p:nvSpPr>
          <p:cNvPr id="42" name="文本框 41"/>
          <p:cNvSpPr txBox="1"/>
          <p:nvPr>
            <p:custDataLst>
              <p:tags r:id="rId38"/>
            </p:custDataLst>
          </p:nvPr>
        </p:nvSpPr>
        <p:spPr>
          <a:xfrm>
            <a:off x="4642466" y="2013585"/>
            <a:ext cx="217728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带回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1-5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高级采矿材料，概率产出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个稀有碎片</a:t>
            </a:r>
          </a:p>
        </p:txBody>
      </p:sp>
      <p:sp>
        <p:nvSpPr>
          <p:cNvPr id="43" name="任意多边形 42"/>
          <p:cNvSpPr/>
          <p:nvPr>
            <p:custDataLst>
              <p:tags r:id="rId39"/>
            </p:custDataLst>
          </p:nvPr>
        </p:nvSpPr>
        <p:spPr>
          <a:xfrm>
            <a:off x="4184650" y="26911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rcRect l="-4259" t="-9123" r="-4259" b="-9123"/>
          <a:stretch>
            <a:fillRect/>
          </a:stretch>
        </p:blipFill>
        <p:spPr>
          <a:xfrm>
            <a:off x="4263390" y="2753360"/>
            <a:ext cx="186055" cy="213995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41"/>
            </p:custDataLst>
          </p:nvPr>
        </p:nvSpPr>
        <p:spPr>
          <a:xfrm>
            <a:off x="4642466" y="2677420"/>
            <a:ext cx="23088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每日限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46" name="文本框 45"/>
          <p:cNvSpPr txBox="1"/>
          <p:nvPr>
            <p:custDataLst>
              <p:tags r:id="rId42"/>
            </p:custDataLst>
          </p:nvPr>
        </p:nvSpPr>
        <p:spPr>
          <a:xfrm>
            <a:off x="4642466" y="2952693"/>
            <a:ext cx="231465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未领取保留至次日，最多累计</a:t>
            </a:r>
          </a:p>
          <a:p>
            <a:pPr algn="l">
              <a:lnSpc>
                <a:spcPct val="133000"/>
              </a:lnSpc>
            </a:pP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37" name="任意多边形 36"/>
          <p:cNvSpPr/>
          <p:nvPr>
            <p:custDataLst>
              <p:tags r:id="rId43"/>
            </p:custDataLst>
          </p:nvPr>
        </p:nvSpPr>
        <p:spPr>
          <a:xfrm>
            <a:off x="4019948" y="1114425"/>
            <a:ext cx="3095465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75" h="30">
                <a:moveTo>
                  <a:pt x="79" y="0"/>
                </a:moveTo>
                <a:lnTo>
                  <a:pt x="4795" y="0"/>
                </a:lnTo>
                <a:cubicBezTo>
                  <a:pt x="4826" y="0"/>
                  <a:pt x="4854" y="11"/>
                  <a:pt x="4875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44"/>
            </p:custDataLst>
          </p:nvPr>
        </p:nvSpPr>
        <p:spPr>
          <a:xfrm>
            <a:off x="7403465" y="1109345"/>
            <a:ext cx="4211955" cy="5362575"/>
          </a:xfrm>
          <a:custGeom>
            <a:avLst/>
            <a:gdLst>
              <a:gd name="sw" fmla="*/ 1 w 6633"/>
              <a:gd name="sh" fmla="*/ 1 h 8445"/>
              <a:gd name="mins" fmla="min sw sh"/>
              <a:gd name="dsw" fmla="+- 0 sw mins"/>
              <a:gd name="dsh" fmla="+- 0 sh mins"/>
              <a:gd name="p0x0" fmla="*/ 120 w 6633"/>
              <a:gd name="p0y0" fmla="*/ 0 h 8445"/>
              <a:gd name="p0x1" fmla="*/ 6513 w 6633"/>
              <a:gd name="p0y1" fmla="*/ 0 h 8445"/>
              <a:gd name="p0x2" fmla="*/ 6579 w 6633"/>
              <a:gd name="p0y2" fmla="*/ 0 h 8445"/>
              <a:gd name="p0x3" fmla="*/ 6633 w 6633"/>
              <a:gd name="p0y3" fmla="*/ 53 h 8445"/>
              <a:gd name="p0x4" fmla="*/ 6633 w 6633"/>
              <a:gd name="p0y4" fmla="*/ 120 h 8445"/>
              <a:gd name="p0x5" fmla="*/ 6633 w 6633"/>
              <a:gd name="p0y5" fmla="*/ 8325 h 8445"/>
              <a:gd name="p0x6" fmla="*/ 6633 w 6633"/>
              <a:gd name="p0y6" fmla="*/ 8391 h 8445"/>
              <a:gd name="p0x7" fmla="*/ 6579 w 6633"/>
              <a:gd name="p0y7" fmla="*/ 8445 h 8445"/>
              <a:gd name="p0x8" fmla="*/ 6513 w 6633"/>
              <a:gd name="p0y8" fmla="*/ 8445 h 8445"/>
              <a:gd name="p0x9" fmla="*/ 120 w 6633"/>
              <a:gd name="p0y9" fmla="*/ 8445 h 8445"/>
              <a:gd name="p0x10" fmla="*/ 53 w 6633"/>
              <a:gd name="p0y10" fmla="*/ 8445 h 8445"/>
              <a:gd name="p0x11" fmla="*/ 0 w 6633"/>
              <a:gd name="p0y11" fmla="*/ 8391 h 8445"/>
              <a:gd name="p0x12" fmla="*/ 0 w 6633"/>
              <a:gd name="p0y12" fmla="*/ 8325 h 8445"/>
              <a:gd name="p0x13" fmla="*/ 0 w 6633"/>
              <a:gd name="p0y13" fmla="*/ 120 h 8445"/>
              <a:gd name="p0x14" fmla="*/ 0 w 6633"/>
              <a:gd name="p0y14" fmla="*/ 53 h 8445"/>
              <a:gd name="p0x15" fmla="*/ 53 w 6633"/>
              <a:gd name="p0y15" fmla="*/ 0 h 8445"/>
              <a:gd name="p0x16" fmla="*/ 120 w 6633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45"/>
            </p:custDataLst>
          </p:nvPr>
        </p:nvSpPr>
        <p:spPr>
          <a:xfrm>
            <a:off x="7599017" y="1288732"/>
            <a:ext cx="38214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周奖励</a:t>
            </a:r>
          </a:p>
        </p:txBody>
      </p:sp>
      <p:sp>
        <p:nvSpPr>
          <p:cNvPr id="51" name="文本框 50"/>
          <p:cNvSpPr txBox="1"/>
          <p:nvPr>
            <p:custDataLst>
              <p:tags r:id="rId46"/>
            </p:custDataLst>
          </p:nvPr>
        </p:nvSpPr>
        <p:spPr>
          <a:xfrm>
            <a:off x="7599017" y="2495550"/>
            <a:ext cx="71467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≥30%</a:t>
            </a:r>
          </a:p>
        </p:txBody>
      </p:sp>
      <p:sp>
        <p:nvSpPr>
          <p:cNvPr id="53" name="任意多边形 52"/>
          <p:cNvSpPr/>
          <p:nvPr>
            <p:custDataLst>
              <p:tags r:id="rId47"/>
            </p:custDataLst>
          </p:nvPr>
        </p:nvSpPr>
        <p:spPr>
          <a:xfrm>
            <a:off x="8225155" y="2571750"/>
            <a:ext cx="2018030" cy="76200"/>
          </a:xfrm>
          <a:custGeom>
            <a:avLst/>
            <a:gdLst>
              <a:gd name="sw" fmla="*/ 1 w 3177"/>
              <a:gd name="sh" fmla="*/ 1 h 120"/>
              <a:gd name="mins" fmla="min sw sh"/>
              <a:gd name="dsw" fmla="+- 0 sw mins"/>
              <a:gd name="dsh" fmla="+- 0 sh mins"/>
              <a:gd name="p0x0" fmla="*/ 60 w 3177"/>
              <a:gd name="p0y0" fmla="*/ 0 h 120"/>
              <a:gd name="p0x1" fmla="*/ 3117 w 3177"/>
              <a:gd name="p0y1" fmla="*/ 0 h 120"/>
              <a:gd name="p0x2" fmla="*/ 3151 w 3177"/>
              <a:gd name="p0y2" fmla="*/ 0 h 120"/>
              <a:gd name="p0x3" fmla="*/ 3177 w 3177"/>
              <a:gd name="p0y3" fmla="*/ 26 h 120"/>
              <a:gd name="p0x4" fmla="*/ 3177 w 3177"/>
              <a:gd name="p0y4" fmla="*/ 60 h 120"/>
              <a:gd name="p0x5" fmla="*/ 3177 w 3177"/>
              <a:gd name="p0y5" fmla="*/ 93 h 120"/>
              <a:gd name="p0x6" fmla="*/ 3151 w 3177"/>
              <a:gd name="p0y6" fmla="*/ 120 h 120"/>
              <a:gd name="p0x7" fmla="*/ 3117 w 3177"/>
              <a:gd name="p0y7" fmla="*/ 120 h 120"/>
              <a:gd name="p0x8" fmla="*/ 60 w 3177"/>
              <a:gd name="p0y8" fmla="*/ 120 h 120"/>
              <a:gd name="p0x9" fmla="*/ 26 w 3177"/>
              <a:gd name="p0y9" fmla="*/ 120 h 120"/>
              <a:gd name="p0x10" fmla="*/ 0 w 3177"/>
              <a:gd name="p0y10" fmla="*/ 93 h 120"/>
              <a:gd name="p0x11" fmla="*/ 0 w 3177"/>
              <a:gd name="p0y11" fmla="*/ 60 h 120"/>
              <a:gd name="p0x12" fmla="*/ 0 w 3177"/>
              <a:gd name="p0y12" fmla="*/ 26 h 120"/>
              <a:gd name="p0x13" fmla="*/ 26 w 3177"/>
              <a:gd name="p0y13" fmla="*/ 0 h 120"/>
              <a:gd name="p0x14" fmla="*/ 60 w 3177"/>
              <a:gd name="p0y14" fmla="*/ 0 h 1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1E1E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>
            <p:custDataLst>
              <p:tags r:id="rId48"/>
            </p:custDataLst>
          </p:nvPr>
        </p:nvSpPr>
        <p:spPr>
          <a:xfrm>
            <a:off x="8225156" y="2571750"/>
            <a:ext cx="605154" cy="76200"/>
          </a:xfrm>
          <a:custGeom>
            <a:avLst/>
            <a:gdLst>
              <a:gd name="sw" fmla="*/ 1 w 953"/>
              <a:gd name="sh" fmla="*/ 1 h 120"/>
              <a:gd name="mins" fmla="min sw sh"/>
              <a:gd name="dsw" fmla="+- 0 sw mins"/>
              <a:gd name="dsh" fmla="+- 0 sh mins"/>
              <a:gd name="p0x0" fmla="*/ 60 w 953"/>
              <a:gd name="p0y0" fmla="*/ 0 h 120"/>
              <a:gd name="p0x1" fmla="*/ 893 w 953"/>
              <a:gd name="p0y1" fmla="*/ 0 h 120"/>
              <a:gd name="p0x2" fmla="*/ 926 w 953"/>
              <a:gd name="p0y2" fmla="*/ 0 h 120"/>
              <a:gd name="p0x3" fmla="*/ 953 w 953"/>
              <a:gd name="p0y3" fmla="*/ 26 h 120"/>
              <a:gd name="p0x4" fmla="*/ 953 w 953"/>
              <a:gd name="p0y4" fmla="*/ 60 h 120"/>
              <a:gd name="p0x5" fmla="*/ 953 w 953"/>
              <a:gd name="p0y5" fmla="*/ 93 h 120"/>
              <a:gd name="p0x6" fmla="*/ 926 w 953"/>
              <a:gd name="p0y6" fmla="*/ 120 h 120"/>
              <a:gd name="p0x7" fmla="*/ 893 w 953"/>
              <a:gd name="p0y7" fmla="*/ 120 h 120"/>
              <a:gd name="p0x8" fmla="*/ 60 w 953"/>
              <a:gd name="p0y8" fmla="*/ 120 h 120"/>
              <a:gd name="p0x9" fmla="*/ 26 w 953"/>
              <a:gd name="p0y9" fmla="*/ 120 h 120"/>
              <a:gd name="p0x10" fmla="*/ 0 w 953"/>
              <a:gd name="p0y10" fmla="*/ 93 h 120"/>
              <a:gd name="p0x11" fmla="*/ 0 w 953"/>
              <a:gd name="p0y11" fmla="*/ 60 h 120"/>
              <a:gd name="p0x12" fmla="*/ 0 w 953"/>
              <a:gd name="p0y12" fmla="*/ 26 h 120"/>
              <a:gd name="p0x13" fmla="*/ 26 w 953"/>
              <a:gd name="p0y13" fmla="*/ 0 h 120"/>
              <a:gd name="p0x14" fmla="*/ 60 w 953"/>
              <a:gd name="p0y14" fmla="*/ 0 h 120"/>
            </a:gdLst>
            <a:ahLst/>
            <a:cxnLst/>
            <a:rect l="0" t="0" r="0" b="0"/>
            <a:pathLst>
              <a:path w="953" h="120">
                <a:moveTo>
                  <a:pt x="60" y="0"/>
                </a:moveTo>
                <a:lnTo>
                  <a:pt x="893" y="0"/>
                </a:lnTo>
                <a:cubicBezTo>
                  <a:pt x="927" y="-1"/>
                  <a:pt x="954" y="30"/>
                  <a:pt x="953" y="60"/>
                </a:cubicBezTo>
                <a:cubicBezTo>
                  <a:pt x="954" y="94"/>
                  <a:pt x="923" y="121"/>
                  <a:pt x="893" y="120"/>
                </a:cubicBezTo>
                <a:lnTo>
                  <a:pt x="60" y="120"/>
                </a:lnTo>
                <a:cubicBezTo>
                  <a:pt x="26" y="121"/>
                  <a:pt x="-1" y="90"/>
                  <a:pt x="0" y="60"/>
                </a:cubicBezTo>
                <a:cubicBezTo>
                  <a:pt x="-1" y="26"/>
                  <a:pt x="30" y="-1"/>
                  <a:pt x="60" y="0"/>
                </a:cubicBezTo>
                <a:close/>
              </a:path>
            </a:pathLst>
          </a:cu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49"/>
            </p:custDataLst>
          </p:nvPr>
        </p:nvSpPr>
        <p:spPr>
          <a:xfrm>
            <a:off x="10319747" y="2409825"/>
            <a:ext cx="1100728" cy="4000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个普通护卫碎片</a:t>
            </a:r>
          </a:p>
        </p:txBody>
      </p:sp>
      <p:sp>
        <p:nvSpPr>
          <p:cNvPr id="58" name="文本框 57"/>
          <p:cNvSpPr txBox="1"/>
          <p:nvPr>
            <p:custDataLst>
              <p:tags r:id="rId50"/>
            </p:custDataLst>
          </p:nvPr>
        </p:nvSpPr>
        <p:spPr>
          <a:xfrm>
            <a:off x="7599017" y="3705225"/>
            <a:ext cx="71467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≥60%</a:t>
            </a:r>
          </a:p>
        </p:txBody>
      </p:sp>
      <p:sp>
        <p:nvSpPr>
          <p:cNvPr id="60" name="任意多边形 59"/>
          <p:cNvSpPr/>
          <p:nvPr>
            <p:custDataLst>
              <p:tags r:id="rId51"/>
            </p:custDataLst>
          </p:nvPr>
        </p:nvSpPr>
        <p:spPr>
          <a:xfrm>
            <a:off x="8225155" y="3781425"/>
            <a:ext cx="2018030" cy="76200"/>
          </a:xfrm>
          <a:custGeom>
            <a:avLst/>
            <a:gdLst>
              <a:gd name="sw" fmla="*/ 1 w 3177"/>
              <a:gd name="sh" fmla="*/ 1 h 120"/>
              <a:gd name="mins" fmla="min sw sh"/>
              <a:gd name="dsw" fmla="+- 0 sw mins"/>
              <a:gd name="dsh" fmla="+- 0 sh mins"/>
              <a:gd name="p0x0" fmla="*/ 60 w 3177"/>
              <a:gd name="p0y0" fmla="*/ 0 h 120"/>
              <a:gd name="p0x1" fmla="*/ 3117 w 3177"/>
              <a:gd name="p0y1" fmla="*/ 0 h 120"/>
              <a:gd name="p0x2" fmla="*/ 3151 w 3177"/>
              <a:gd name="p0y2" fmla="*/ 0 h 120"/>
              <a:gd name="p0x3" fmla="*/ 3177 w 3177"/>
              <a:gd name="p0y3" fmla="*/ 26 h 120"/>
              <a:gd name="p0x4" fmla="*/ 3177 w 3177"/>
              <a:gd name="p0y4" fmla="*/ 60 h 120"/>
              <a:gd name="p0x5" fmla="*/ 3177 w 3177"/>
              <a:gd name="p0y5" fmla="*/ 93 h 120"/>
              <a:gd name="p0x6" fmla="*/ 3151 w 3177"/>
              <a:gd name="p0y6" fmla="*/ 120 h 120"/>
              <a:gd name="p0x7" fmla="*/ 3117 w 3177"/>
              <a:gd name="p0y7" fmla="*/ 120 h 120"/>
              <a:gd name="p0x8" fmla="*/ 60 w 3177"/>
              <a:gd name="p0y8" fmla="*/ 120 h 120"/>
              <a:gd name="p0x9" fmla="*/ 26 w 3177"/>
              <a:gd name="p0y9" fmla="*/ 120 h 120"/>
              <a:gd name="p0x10" fmla="*/ 0 w 3177"/>
              <a:gd name="p0y10" fmla="*/ 93 h 120"/>
              <a:gd name="p0x11" fmla="*/ 0 w 3177"/>
              <a:gd name="p0y11" fmla="*/ 60 h 120"/>
              <a:gd name="p0x12" fmla="*/ 0 w 3177"/>
              <a:gd name="p0y12" fmla="*/ 26 h 120"/>
              <a:gd name="p0x13" fmla="*/ 26 w 3177"/>
              <a:gd name="p0y13" fmla="*/ 0 h 120"/>
              <a:gd name="p0x14" fmla="*/ 60 w 3177"/>
              <a:gd name="p0y14" fmla="*/ 0 h 1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1E1E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任意多边形 60"/>
          <p:cNvSpPr/>
          <p:nvPr>
            <p:custDataLst>
              <p:tags r:id="rId52"/>
            </p:custDataLst>
          </p:nvPr>
        </p:nvSpPr>
        <p:spPr>
          <a:xfrm>
            <a:off x="8225156" y="3781425"/>
            <a:ext cx="1210944" cy="76200"/>
          </a:xfrm>
          <a:custGeom>
            <a:avLst/>
            <a:gdLst>
              <a:gd name="sw" fmla="*/ 1 w 1906"/>
              <a:gd name="sh" fmla="*/ 1 h 120"/>
              <a:gd name="mins" fmla="min sw sh"/>
              <a:gd name="dsw" fmla="+- 0 sw mins"/>
              <a:gd name="dsh" fmla="+- 0 sh mins"/>
              <a:gd name="p0x0" fmla="*/ 60 w 1906"/>
              <a:gd name="p0y0" fmla="*/ 0 h 120"/>
              <a:gd name="p0x1" fmla="*/ 1846 w 1906"/>
              <a:gd name="p0y1" fmla="*/ 0 h 120"/>
              <a:gd name="p0x2" fmla="*/ 1879 w 1906"/>
              <a:gd name="p0y2" fmla="*/ 0 h 120"/>
              <a:gd name="p0x3" fmla="*/ 1906 w 1906"/>
              <a:gd name="p0y3" fmla="*/ 26 h 120"/>
              <a:gd name="p0x4" fmla="*/ 1906 w 1906"/>
              <a:gd name="p0y4" fmla="*/ 60 h 120"/>
              <a:gd name="p0x5" fmla="*/ 1906 w 1906"/>
              <a:gd name="p0y5" fmla="*/ 93 h 120"/>
              <a:gd name="p0x6" fmla="*/ 1879 w 1906"/>
              <a:gd name="p0y6" fmla="*/ 120 h 120"/>
              <a:gd name="p0x7" fmla="*/ 1846 w 1906"/>
              <a:gd name="p0y7" fmla="*/ 120 h 120"/>
              <a:gd name="p0x8" fmla="*/ 60 w 1906"/>
              <a:gd name="p0y8" fmla="*/ 120 h 120"/>
              <a:gd name="p0x9" fmla="*/ 26 w 1906"/>
              <a:gd name="p0y9" fmla="*/ 120 h 120"/>
              <a:gd name="p0x10" fmla="*/ 0 w 1906"/>
              <a:gd name="p0y10" fmla="*/ 93 h 120"/>
              <a:gd name="p0x11" fmla="*/ 0 w 1906"/>
              <a:gd name="p0y11" fmla="*/ 60 h 120"/>
              <a:gd name="p0x12" fmla="*/ 0 w 1906"/>
              <a:gd name="p0y12" fmla="*/ 26 h 120"/>
              <a:gd name="p0x13" fmla="*/ 26 w 1906"/>
              <a:gd name="p0y13" fmla="*/ 0 h 120"/>
              <a:gd name="p0x14" fmla="*/ 60 w 1906"/>
              <a:gd name="p0y14" fmla="*/ 0 h 120"/>
            </a:gdLst>
            <a:ahLst/>
            <a:cxnLst/>
            <a:rect l="0" t="0" r="0" b="0"/>
            <a:pathLst>
              <a:path w="1907" h="120">
                <a:moveTo>
                  <a:pt x="60" y="0"/>
                </a:moveTo>
                <a:lnTo>
                  <a:pt x="1847" y="0"/>
                </a:lnTo>
                <a:cubicBezTo>
                  <a:pt x="1881" y="-1"/>
                  <a:pt x="1908" y="30"/>
                  <a:pt x="1907" y="60"/>
                </a:cubicBezTo>
                <a:cubicBezTo>
                  <a:pt x="1908" y="94"/>
                  <a:pt x="1877" y="121"/>
                  <a:pt x="1847" y="120"/>
                </a:cubicBezTo>
                <a:lnTo>
                  <a:pt x="60" y="120"/>
                </a:lnTo>
                <a:cubicBezTo>
                  <a:pt x="25" y="120"/>
                  <a:pt x="0" y="91"/>
                  <a:pt x="0" y="60"/>
                </a:cubicBezTo>
                <a:cubicBezTo>
                  <a:pt x="-1" y="26"/>
                  <a:pt x="29" y="0"/>
                  <a:pt x="60" y="0"/>
                </a:cubicBezTo>
                <a:close/>
              </a:path>
            </a:pathLst>
          </a:cu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53"/>
            </p:custDataLst>
          </p:nvPr>
        </p:nvSpPr>
        <p:spPr>
          <a:xfrm>
            <a:off x="10319747" y="3619500"/>
            <a:ext cx="1100728" cy="4000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个随机稀有护卫宝箱</a:t>
            </a:r>
          </a:p>
        </p:txBody>
      </p:sp>
      <p:sp>
        <p:nvSpPr>
          <p:cNvPr id="65" name="文本框 64"/>
          <p:cNvSpPr txBox="1"/>
          <p:nvPr>
            <p:custDataLst>
              <p:tags r:id="rId54"/>
            </p:custDataLst>
          </p:nvPr>
        </p:nvSpPr>
        <p:spPr>
          <a:xfrm>
            <a:off x="7599017" y="4914900"/>
            <a:ext cx="65015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100%</a:t>
            </a:r>
          </a:p>
        </p:txBody>
      </p:sp>
      <p:sp>
        <p:nvSpPr>
          <p:cNvPr id="67" name="任意多边形 66"/>
          <p:cNvSpPr/>
          <p:nvPr>
            <p:custDataLst>
              <p:tags r:id="rId55"/>
            </p:custDataLst>
          </p:nvPr>
        </p:nvSpPr>
        <p:spPr>
          <a:xfrm>
            <a:off x="8225155" y="4991100"/>
            <a:ext cx="2018030" cy="76200"/>
          </a:xfrm>
          <a:custGeom>
            <a:avLst/>
            <a:gdLst>
              <a:gd name="sw" fmla="*/ 1 w 3177"/>
              <a:gd name="sh" fmla="*/ 1 h 120"/>
              <a:gd name="mins" fmla="min sw sh"/>
              <a:gd name="dsw" fmla="+- 0 sw mins"/>
              <a:gd name="dsh" fmla="+- 0 sh mins"/>
              <a:gd name="p0x0" fmla="*/ 60 w 3177"/>
              <a:gd name="p0y0" fmla="*/ 0 h 120"/>
              <a:gd name="p0x1" fmla="*/ 3117 w 3177"/>
              <a:gd name="p0y1" fmla="*/ 0 h 120"/>
              <a:gd name="p0x2" fmla="*/ 3151 w 3177"/>
              <a:gd name="p0y2" fmla="*/ 0 h 120"/>
              <a:gd name="p0x3" fmla="*/ 3177 w 3177"/>
              <a:gd name="p0y3" fmla="*/ 26 h 120"/>
              <a:gd name="p0x4" fmla="*/ 3177 w 3177"/>
              <a:gd name="p0y4" fmla="*/ 60 h 120"/>
              <a:gd name="p0x5" fmla="*/ 3177 w 3177"/>
              <a:gd name="p0y5" fmla="*/ 93 h 120"/>
              <a:gd name="p0x6" fmla="*/ 3151 w 3177"/>
              <a:gd name="p0y6" fmla="*/ 120 h 120"/>
              <a:gd name="p0x7" fmla="*/ 3117 w 3177"/>
              <a:gd name="p0y7" fmla="*/ 120 h 120"/>
              <a:gd name="p0x8" fmla="*/ 60 w 3177"/>
              <a:gd name="p0y8" fmla="*/ 120 h 120"/>
              <a:gd name="p0x9" fmla="*/ 26 w 3177"/>
              <a:gd name="p0y9" fmla="*/ 120 h 120"/>
              <a:gd name="p0x10" fmla="*/ 0 w 3177"/>
              <a:gd name="p0y10" fmla="*/ 93 h 120"/>
              <a:gd name="p0x11" fmla="*/ 0 w 3177"/>
              <a:gd name="p0y11" fmla="*/ 60 h 120"/>
              <a:gd name="p0x12" fmla="*/ 0 w 3177"/>
              <a:gd name="p0y12" fmla="*/ 26 h 120"/>
              <a:gd name="p0x13" fmla="*/ 26 w 3177"/>
              <a:gd name="p0y13" fmla="*/ 0 h 120"/>
              <a:gd name="p0x14" fmla="*/ 60 w 3177"/>
              <a:gd name="p0y14" fmla="*/ 0 h 1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1E1E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任意多边形 67"/>
          <p:cNvSpPr/>
          <p:nvPr>
            <p:custDataLst>
              <p:tags r:id="rId56"/>
            </p:custDataLst>
          </p:nvPr>
        </p:nvSpPr>
        <p:spPr>
          <a:xfrm>
            <a:off x="8225156" y="4991100"/>
            <a:ext cx="2018027" cy="76200"/>
          </a:xfrm>
          <a:custGeom>
            <a:avLst/>
            <a:gdLst>
              <a:gd name="sw" fmla="*/ 1 w 3177"/>
              <a:gd name="sh" fmla="*/ 1 h 120"/>
              <a:gd name="mins" fmla="min sw sh"/>
              <a:gd name="dsw" fmla="+- 0 sw mins"/>
              <a:gd name="dsh" fmla="+- 0 sh mins"/>
              <a:gd name="p0x0" fmla="*/ 60 w 3177"/>
              <a:gd name="p0y0" fmla="*/ 0 h 120"/>
              <a:gd name="p0x1" fmla="*/ 3117 w 3177"/>
              <a:gd name="p0y1" fmla="*/ 0 h 120"/>
              <a:gd name="p0x2" fmla="*/ 3151 w 3177"/>
              <a:gd name="p0y2" fmla="*/ 0 h 120"/>
              <a:gd name="p0x3" fmla="*/ 3177 w 3177"/>
              <a:gd name="p0y3" fmla="*/ 26 h 120"/>
              <a:gd name="p0x4" fmla="*/ 3177 w 3177"/>
              <a:gd name="p0y4" fmla="*/ 60 h 120"/>
              <a:gd name="p0x5" fmla="*/ 3177 w 3177"/>
              <a:gd name="p0y5" fmla="*/ 93 h 120"/>
              <a:gd name="p0x6" fmla="*/ 3151 w 3177"/>
              <a:gd name="p0y6" fmla="*/ 120 h 120"/>
              <a:gd name="p0x7" fmla="*/ 3117 w 3177"/>
              <a:gd name="p0y7" fmla="*/ 120 h 120"/>
              <a:gd name="p0x8" fmla="*/ 60 w 3177"/>
              <a:gd name="p0y8" fmla="*/ 120 h 120"/>
              <a:gd name="p0x9" fmla="*/ 26 w 3177"/>
              <a:gd name="p0y9" fmla="*/ 120 h 120"/>
              <a:gd name="p0x10" fmla="*/ 0 w 3177"/>
              <a:gd name="p0y10" fmla="*/ 93 h 120"/>
              <a:gd name="p0x11" fmla="*/ 0 w 3177"/>
              <a:gd name="p0y11" fmla="*/ 60 h 120"/>
              <a:gd name="p0x12" fmla="*/ 0 w 3177"/>
              <a:gd name="p0y12" fmla="*/ 26 h 120"/>
              <a:gd name="p0x13" fmla="*/ 26 w 3177"/>
              <a:gd name="p0y13" fmla="*/ 0 h 120"/>
              <a:gd name="p0x14" fmla="*/ 60 w 3177"/>
              <a:gd name="p0y14" fmla="*/ 0 h 120"/>
            </a:gdLst>
            <a:ahLst/>
            <a:cxnLst/>
            <a:rect l="0" t="0" r="0" b="0"/>
            <a:pathLst>
              <a:path w="3178" h="120">
                <a:moveTo>
                  <a:pt x="60" y="0"/>
                </a:moveTo>
                <a:lnTo>
                  <a:pt x="3118" y="0"/>
                </a:lnTo>
                <a:cubicBezTo>
                  <a:pt x="3152" y="-1"/>
                  <a:pt x="3179" y="30"/>
                  <a:pt x="3178" y="60"/>
                </a:cubicBezTo>
                <a:cubicBezTo>
                  <a:pt x="3179" y="94"/>
                  <a:pt x="3148" y="121"/>
                  <a:pt x="3118" y="120"/>
                </a:cubicBezTo>
                <a:lnTo>
                  <a:pt x="60" y="120"/>
                </a:lnTo>
                <a:cubicBezTo>
                  <a:pt x="26" y="121"/>
                  <a:pt x="-1" y="90"/>
                  <a:pt x="0" y="60"/>
                </a:cubicBezTo>
                <a:cubicBezTo>
                  <a:pt x="-1" y="26"/>
                  <a:pt x="30" y="-1"/>
                  <a:pt x="60" y="0"/>
                </a:cubicBezTo>
                <a:close/>
              </a:path>
            </a:pathLst>
          </a:cu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>
            <p:custDataLst>
              <p:tags r:id="rId57"/>
            </p:custDataLst>
          </p:nvPr>
        </p:nvSpPr>
        <p:spPr>
          <a:xfrm>
            <a:off x="10319747" y="4829175"/>
            <a:ext cx="1100728" cy="4000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个随机传说护卫碎片</a:t>
            </a:r>
          </a:p>
        </p:txBody>
      </p:sp>
      <p:sp>
        <p:nvSpPr>
          <p:cNvPr id="72" name="文本框 71"/>
          <p:cNvSpPr txBox="1"/>
          <p:nvPr>
            <p:custDataLst>
              <p:tags r:id="rId58"/>
            </p:custDataLst>
          </p:nvPr>
        </p:nvSpPr>
        <p:spPr>
          <a:xfrm>
            <a:off x="8976275" y="6076950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当周未领作废</a:t>
            </a:r>
          </a:p>
        </p:txBody>
      </p:sp>
      <p:sp>
        <p:nvSpPr>
          <p:cNvPr id="49" name="任意多边形 48"/>
          <p:cNvSpPr/>
          <p:nvPr>
            <p:custDataLst>
              <p:tags r:id="rId59"/>
            </p:custDataLst>
          </p:nvPr>
        </p:nvSpPr>
        <p:spPr>
          <a:xfrm>
            <a:off x="7433718" y="1114425"/>
            <a:ext cx="4151449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38" h="30">
                <a:moveTo>
                  <a:pt x="79" y="0"/>
                </a:moveTo>
                <a:lnTo>
                  <a:pt x="6458" y="0"/>
                </a:lnTo>
                <a:cubicBezTo>
                  <a:pt x="6489" y="0"/>
                  <a:pt x="6517" y="11"/>
                  <a:pt x="6538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造型：外观养成与属性加成</a:t>
            </a: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4616450" y="1109345"/>
            <a:ext cx="6998970" cy="1851025"/>
          </a:xfrm>
          <a:custGeom>
            <a:avLst/>
            <a:gdLst>
              <a:gd name="sw" fmla="*/ 1 w 11021"/>
              <a:gd name="sh" fmla="*/ 1 h 2915"/>
              <a:gd name="mins" fmla="min sw sh"/>
              <a:gd name="dsw" fmla="+- 0 sw mins"/>
              <a:gd name="dsh" fmla="+- 0 sh mins"/>
              <a:gd name="p0x0" fmla="*/ 120 w 11021"/>
              <a:gd name="p0y0" fmla="*/ 0 h 2915"/>
              <a:gd name="p0x1" fmla="*/ 10901 w 11021"/>
              <a:gd name="p0y1" fmla="*/ 0 h 2915"/>
              <a:gd name="p0x2" fmla="*/ 10968 w 11021"/>
              <a:gd name="p0y2" fmla="*/ 0 h 2915"/>
              <a:gd name="p0x3" fmla="*/ 11021 w 11021"/>
              <a:gd name="p0y3" fmla="*/ 53 h 2915"/>
              <a:gd name="p0x4" fmla="*/ 11021 w 11021"/>
              <a:gd name="p0y4" fmla="*/ 120 h 2915"/>
              <a:gd name="p0x5" fmla="*/ 11021 w 11021"/>
              <a:gd name="p0y5" fmla="*/ 2795 h 2915"/>
              <a:gd name="p0x6" fmla="*/ 11021 w 11021"/>
              <a:gd name="p0y6" fmla="*/ 2861 h 2915"/>
              <a:gd name="p0x7" fmla="*/ 10968 w 11021"/>
              <a:gd name="p0y7" fmla="*/ 2915 h 2915"/>
              <a:gd name="p0x8" fmla="*/ 10901 w 11021"/>
              <a:gd name="p0y8" fmla="*/ 2915 h 2915"/>
              <a:gd name="p0x9" fmla="*/ 120 w 11021"/>
              <a:gd name="p0y9" fmla="*/ 2915 h 2915"/>
              <a:gd name="p0x10" fmla="*/ 53 w 11021"/>
              <a:gd name="p0y10" fmla="*/ 2915 h 2915"/>
              <a:gd name="p0x11" fmla="*/ 0 w 11021"/>
              <a:gd name="p0y11" fmla="*/ 2861 h 2915"/>
              <a:gd name="p0x12" fmla="*/ 0 w 11021"/>
              <a:gd name="p0y12" fmla="*/ 2795 h 2915"/>
              <a:gd name="p0x13" fmla="*/ 0 w 11021"/>
              <a:gd name="p0y13" fmla="*/ 120 h 2915"/>
              <a:gd name="p0x14" fmla="*/ 0 w 11021"/>
              <a:gd name="p0y14" fmla="*/ 53 h 2915"/>
              <a:gd name="p0x15" fmla="*/ 53 w 11021"/>
              <a:gd name="p0y15" fmla="*/ 0 h 2915"/>
              <a:gd name="p0x16" fmla="*/ 120 w 11021"/>
              <a:gd name="p0y16" fmla="*/ 0 h 291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4811982" y="1288732"/>
            <a:ext cx="66084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品质与获取</a:t>
            </a: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4811982" y="1752600"/>
            <a:ext cx="660841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</a:t>
            </a:r>
            <a:r>
              <a:rPr 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级品质</a:t>
            </a:r>
          </a:p>
        </p:txBody>
      </p:sp>
      <p:sp>
        <p:nvSpPr>
          <p:cNvPr id="11" name="任意多边形 10"/>
          <p:cNvSpPr/>
          <p:nvPr>
            <p:custDataLst>
              <p:tags r:id="rId5"/>
            </p:custDataLst>
          </p:nvPr>
        </p:nvSpPr>
        <p:spPr>
          <a:xfrm>
            <a:off x="4816475" y="199263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4935807" y="2027101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普通</a:t>
            </a:r>
          </a:p>
        </p:txBody>
      </p:sp>
      <p:sp>
        <p:nvSpPr>
          <p:cNvPr id="13" name="任意多边形 12"/>
          <p:cNvSpPr/>
          <p:nvPr>
            <p:custDataLst>
              <p:tags r:id="rId7"/>
            </p:custDataLst>
          </p:nvPr>
        </p:nvSpPr>
        <p:spPr>
          <a:xfrm>
            <a:off x="5407025" y="199263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5526434" y="2027101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高级</a:t>
            </a:r>
          </a:p>
        </p:txBody>
      </p:sp>
      <p:sp>
        <p:nvSpPr>
          <p:cNvPr id="15" name="任意多边形 14"/>
          <p:cNvSpPr/>
          <p:nvPr>
            <p:custDataLst>
              <p:tags r:id="rId9"/>
            </p:custDataLst>
          </p:nvPr>
        </p:nvSpPr>
        <p:spPr>
          <a:xfrm>
            <a:off x="5997575" y="199263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6117060" y="2027101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稀有</a:t>
            </a:r>
          </a:p>
        </p:txBody>
      </p:sp>
      <p:sp>
        <p:nvSpPr>
          <p:cNvPr id="17" name="任意多边形 16"/>
          <p:cNvSpPr/>
          <p:nvPr>
            <p:custDataLst>
              <p:tags r:id="rId11"/>
            </p:custDataLst>
          </p:nvPr>
        </p:nvSpPr>
        <p:spPr>
          <a:xfrm>
            <a:off x="6588125" y="199263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6707677" y="2027101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英雄</a:t>
            </a:r>
          </a:p>
        </p:txBody>
      </p:sp>
      <p:sp>
        <p:nvSpPr>
          <p:cNvPr id="19" name="任意多边形 18"/>
          <p:cNvSpPr/>
          <p:nvPr>
            <p:custDataLst>
              <p:tags r:id="rId13"/>
            </p:custDataLst>
          </p:nvPr>
        </p:nvSpPr>
        <p:spPr>
          <a:xfrm>
            <a:off x="7178675" y="1992630"/>
            <a:ext cx="543560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7298303" y="2027101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传说</a:t>
            </a:r>
          </a:p>
        </p:txBody>
      </p:sp>
      <p:sp>
        <p:nvSpPr>
          <p:cNvPr id="21" name="任意多边形 20"/>
          <p:cNvSpPr/>
          <p:nvPr>
            <p:custDataLst>
              <p:tags r:id="rId15"/>
            </p:custDataLst>
          </p:nvPr>
        </p:nvSpPr>
        <p:spPr>
          <a:xfrm>
            <a:off x="7769860" y="199263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7888929" y="2027101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神话</a:t>
            </a: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4811982" y="2316137"/>
            <a:ext cx="660841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4</a:t>
            </a:r>
            <a:r>
              <a:rPr 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大途径</a:t>
            </a:r>
          </a:p>
        </p:txBody>
      </p:sp>
      <p:sp>
        <p:nvSpPr>
          <p:cNvPr id="24" name="任意多边形 23"/>
          <p:cNvSpPr/>
          <p:nvPr>
            <p:custDataLst>
              <p:tags r:id="rId18"/>
            </p:custDataLst>
          </p:nvPr>
        </p:nvSpPr>
        <p:spPr>
          <a:xfrm>
            <a:off x="4816475" y="255587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4935807" y="259063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狩猎掉落</a:t>
            </a:r>
          </a:p>
        </p:txBody>
      </p:sp>
      <p:sp>
        <p:nvSpPr>
          <p:cNvPr id="26" name="任意多边形 25"/>
          <p:cNvSpPr/>
          <p:nvPr>
            <p:custDataLst>
              <p:tags r:id="rId20"/>
            </p:custDataLst>
          </p:nvPr>
        </p:nvSpPr>
        <p:spPr>
          <a:xfrm>
            <a:off x="5711825" y="255587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1"/>
            </p:custDataLst>
          </p:nvPr>
        </p:nvSpPr>
        <p:spPr>
          <a:xfrm>
            <a:off x="5831234" y="259063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活动兑换</a:t>
            </a:r>
          </a:p>
        </p:txBody>
      </p:sp>
      <p:sp>
        <p:nvSpPr>
          <p:cNvPr id="28" name="任意多边形 27"/>
          <p:cNvSpPr/>
          <p:nvPr>
            <p:custDataLst>
              <p:tags r:id="rId22"/>
            </p:custDataLst>
          </p:nvPr>
        </p:nvSpPr>
        <p:spPr>
          <a:xfrm>
            <a:off x="6607175" y="255587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3"/>
            </p:custDataLst>
          </p:nvPr>
        </p:nvSpPr>
        <p:spPr>
          <a:xfrm>
            <a:off x="6726660" y="259063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商城礼包</a:t>
            </a:r>
          </a:p>
        </p:txBody>
      </p:sp>
      <p:sp>
        <p:nvSpPr>
          <p:cNvPr id="30" name="任意多边形 29"/>
          <p:cNvSpPr/>
          <p:nvPr>
            <p:custDataLst>
              <p:tags r:id="rId24"/>
            </p:custDataLst>
          </p:nvPr>
        </p:nvSpPr>
        <p:spPr>
          <a:xfrm>
            <a:off x="7502525" y="255587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7622077" y="259063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合成获得</a:t>
            </a:r>
          </a:p>
        </p:txBody>
      </p:sp>
      <p:sp>
        <p:nvSpPr>
          <p:cNvPr id="8" name="任意多边形 7"/>
          <p:cNvSpPr/>
          <p:nvPr>
            <p:custDataLst>
              <p:tags r:id="rId26"/>
            </p:custDataLst>
          </p:nvPr>
        </p:nvSpPr>
        <p:spPr>
          <a:xfrm>
            <a:off x="4646693" y="1114425"/>
            <a:ext cx="6937849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926" h="30">
                <a:moveTo>
                  <a:pt x="79" y="0"/>
                </a:moveTo>
                <a:lnTo>
                  <a:pt x="10846" y="0"/>
                </a:lnTo>
                <a:cubicBezTo>
                  <a:pt x="10877" y="0"/>
                  <a:pt x="10905" y="11"/>
                  <a:pt x="10926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27"/>
            </p:custDataLst>
          </p:nvPr>
        </p:nvSpPr>
        <p:spPr>
          <a:xfrm>
            <a:off x="4616450" y="3160395"/>
            <a:ext cx="6998970" cy="3311525"/>
          </a:xfrm>
          <a:custGeom>
            <a:avLst/>
            <a:gdLst>
              <a:gd name="sw" fmla="*/ 1 w 11021"/>
              <a:gd name="sh" fmla="*/ 1 h 5214"/>
              <a:gd name="mins" fmla="min sw sh"/>
              <a:gd name="dsw" fmla="+- 0 sw mins"/>
              <a:gd name="dsh" fmla="+- 0 sh mins"/>
              <a:gd name="p0x0" fmla="*/ 120 w 11021"/>
              <a:gd name="p0y0" fmla="*/ 0 h 5214"/>
              <a:gd name="p0x1" fmla="*/ 10901 w 11021"/>
              <a:gd name="p0y1" fmla="*/ 0 h 5214"/>
              <a:gd name="p0x2" fmla="*/ 10968 w 11021"/>
              <a:gd name="p0y2" fmla="*/ 0 h 5214"/>
              <a:gd name="p0x3" fmla="*/ 11021 w 11021"/>
              <a:gd name="p0y3" fmla="*/ 53 h 5214"/>
              <a:gd name="p0x4" fmla="*/ 11021 w 11021"/>
              <a:gd name="p0y4" fmla="*/ 120 h 5214"/>
              <a:gd name="p0x5" fmla="*/ 11021 w 11021"/>
              <a:gd name="p0y5" fmla="*/ 5094 h 5214"/>
              <a:gd name="p0x6" fmla="*/ 11021 w 11021"/>
              <a:gd name="p0y6" fmla="*/ 5161 h 5214"/>
              <a:gd name="p0x7" fmla="*/ 10968 w 11021"/>
              <a:gd name="p0y7" fmla="*/ 5214 h 5214"/>
              <a:gd name="p0x8" fmla="*/ 10901 w 11021"/>
              <a:gd name="p0y8" fmla="*/ 5214 h 5214"/>
              <a:gd name="p0x9" fmla="*/ 120 w 11021"/>
              <a:gd name="p0y9" fmla="*/ 5214 h 5214"/>
              <a:gd name="p0x10" fmla="*/ 53 w 11021"/>
              <a:gd name="p0y10" fmla="*/ 5214 h 5214"/>
              <a:gd name="p0x11" fmla="*/ 0 w 11021"/>
              <a:gd name="p0y11" fmla="*/ 5161 h 5214"/>
              <a:gd name="p0x12" fmla="*/ 0 w 11021"/>
              <a:gd name="p0y12" fmla="*/ 5094 h 5214"/>
              <a:gd name="p0x13" fmla="*/ 0 w 11021"/>
              <a:gd name="p0y13" fmla="*/ 120 h 5214"/>
              <a:gd name="p0x14" fmla="*/ 0 w 11021"/>
              <a:gd name="p0y14" fmla="*/ 53 h 5214"/>
              <a:gd name="p0x15" fmla="*/ 53 w 11021"/>
              <a:gd name="p0y15" fmla="*/ 0 h 5214"/>
              <a:gd name="p0x16" fmla="*/ 120 w 11021"/>
              <a:gd name="p0y16" fmla="*/ 0 h 5214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28"/>
            </p:custDataLst>
          </p:nvPr>
        </p:nvSpPr>
        <p:spPr>
          <a:xfrm>
            <a:off x="4811982" y="3339808"/>
            <a:ext cx="66084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核心机制与属性</a:t>
            </a:r>
          </a:p>
        </p:txBody>
      </p:sp>
      <p:sp>
        <p:nvSpPr>
          <p:cNvPr id="36" name="任意多边形 35"/>
          <p:cNvSpPr/>
          <p:nvPr>
            <p:custDataLst>
              <p:tags r:id="rId29"/>
            </p:custDataLst>
          </p:nvPr>
        </p:nvSpPr>
        <p:spPr>
          <a:xfrm>
            <a:off x="4811395" y="3803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 descr="938e8513-9246-11f1-a790-fe62621a8657"/>
          <p:cNvPicPr/>
          <p:nvPr>
            <p:custDataLst>
              <p:tags r:id="rId3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37" t="-10" r="237" b="10"/>
          <a:stretch>
            <a:fillRect/>
          </a:stretch>
        </p:blipFill>
        <p:spPr>
          <a:xfrm>
            <a:off x="4897120" y="3889375"/>
            <a:ext cx="247650" cy="24765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1"/>
            </p:custDataLst>
          </p:nvPr>
        </p:nvSpPr>
        <p:spPr>
          <a:xfrm>
            <a:off x="5345382" y="3789388"/>
            <a:ext cx="39434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合成觉醒</a:t>
            </a:r>
          </a:p>
        </p:txBody>
      </p:sp>
      <p:sp>
        <p:nvSpPr>
          <p:cNvPr id="40" name="文本框 39"/>
          <p:cNvSpPr txBox="1"/>
          <p:nvPr>
            <p:custDataLst>
              <p:tags r:id="rId32"/>
            </p:custDataLst>
          </p:nvPr>
        </p:nvSpPr>
        <p:spPr>
          <a:xfrm>
            <a:off x="5345382" y="4064660"/>
            <a:ext cx="42863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低等级合成高等级，失败不损失；未使用可封印交易</a:t>
            </a:r>
          </a:p>
        </p:txBody>
      </p:sp>
      <p:sp>
        <p:nvSpPr>
          <p:cNvPr id="41" name="任意多边形 40"/>
          <p:cNvSpPr/>
          <p:nvPr>
            <p:custDataLst>
              <p:tags r:id="rId33"/>
            </p:custDataLst>
          </p:nvPr>
        </p:nvSpPr>
        <p:spPr>
          <a:xfrm>
            <a:off x="4811395" y="44297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 descr="938e84fd-9246-11f1-a790-fe62621a8657"/>
          <p:cNvPicPr/>
          <p:nvPr>
            <p:custDataLst>
              <p:tags r:id="rId3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37" t="-255" r="237" b="255"/>
          <a:stretch>
            <a:fillRect/>
          </a:stretch>
        </p:blipFill>
        <p:spPr>
          <a:xfrm>
            <a:off x="4897120" y="4515485"/>
            <a:ext cx="247650" cy="24765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35"/>
            </p:custDataLst>
          </p:nvPr>
        </p:nvSpPr>
        <p:spPr>
          <a:xfrm>
            <a:off x="5345382" y="4416104"/>
            <a:ext cx="446990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等级门槛</a:t>
            </a:r>
          </a:p>
        </p:txBody>
      </p:sp>
      <p:sp>
        <p:nvSpPr>
          <p:cNvPr id="45" name="文本框 44"/>
          <p:cNvSpPr txBox="1"/>
          <p:nvPr>
            <p:custDataLst>
              <p:tags r:id="rId36"/>
            </p:custDataLst>
          </p:nvPr>
        </p:nvSpPr>
        <p:spPr>
          <a:xfrm>
            <a:off x="5345382" y="4691377"/>
            <a:ext cx="481281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级初始造型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→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开放收集合成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→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65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开放造型觉醒</a:t>
            </a:r>
          </a:p>
        </p:txBody>
      </p:sp>
      <p:sp>
        <p:nvSpPr>
          <p:cNvPr id="46" name="任意多边形 45"/>
          <p:cNvSpPr/>
          <p:nvPr>
            <p:custDataLst>
              <p:tags r:id="rId37"/>
            </p:custDataLst>
          </p:nvPr>
        </p:nvSpPr>
        <p:spPr>
          <a:xfrm>
            <a:off x="4811395" y="50565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图片 46" descr="938e8653-9246-11f1-a790-fe62621a8657"/>
          <p:cNvPicPr/>
          <p:nvPr>
            <p:custDataLst>
              <p:tags r:id="rId3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37" t="-243" r="237" b="243"/>
          <a:stretch>
            <a:fillRect/>
          </a:stretch>
        </p:blipFill>
        <p:spPr>
          <a:xfrm>
            <a:off x="4897120" y="5142230"/>
            <a:ext cx="247650" cy="24765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39"/>
            </p:custDataLst>
          </p:nvPr>
        </p:nvSpPr>
        <p:spPr>
          <a:xfrm>
            <a:off x="5345382" y="5042821"/>
            <a:ext cx="467216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属性加成</a:t>
            </a:r>
          </a:p>
        </p:txBody>
      </p:sp>
      <p:sp>
        <p:nvSpPr>
          <p:cNvPr id="50" name="文本框 49"/>
          <p:cNvSpPr txBox="1"/>
          <p:nvPr>
            <p:custDataLst>
              <p:tags r:id="rId40"/>
            </p:custDataLst>
          </p:nvPr>
        </p:nvSpPr>
        <p:spPr>
          <a:xfrm>
            <a:off x="5345382" y="5318093"/>
            <a:ext cx="501506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普通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+1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高级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+2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稀有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+3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英雄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+4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传说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+7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神话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+10</a:t>
            </a:r>
          </a:p>
        </p:txBody>
      </p:sp>
      <p:sp>
        <p:nvSpPr>
          <p:cNvPr id="51" name="任意多边形 50"/>
          <p:cNvSpPr/>
          <p:nvPr>
            <p:custDataLst>
              <p:tags r:id="rId41"/>
            </p:custDataLst>
          </p:nvPr>
        </p:nvSpPr>
        <p:spPr>
          <a:xfrm>
            <a:off x="4811395" y="56832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 descr="938e8517-9246-11f1-a790-fe62621a8657"/>
          <p:cNvPicPr/>
          <p:nvPr>
            <p:custDataLst>
              <p:tags r:id="rId4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237" t="-232" r="237" b="232"/>
          <a:stretch>
            <a:fillRect/>
          </a:stretch>
        </p:blipFill>
        <p:spPr>
          <a:xfrm>
            <a:off x="4897120" y="5768975"/>
            <a:ext cx="247650" cy="24765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43"/>
            </p:custDataLst>
          </p:nvPr>
        </p:nvSpPr>
        <p:spPr>
          <a:xfrm>
            <a:off x="5345382" y="5669537"/>
            <a:ext cx="409992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全收集奖励</a:t>
            </a:r>
          </a:p>
        </p:txBody>
      </p:sp>
      <p:sp>
        <p:nvSpPr>
          <p:cNvPr id="55" name="文本框 54"/>
          <p:cNvSpPr txBox="1"/>
          <p:nvPr>
            <p:custDataLst>
              <p:tags r:id="rId44"/>
            </p:custDataLst>
          </p:nvPr>
        </p:nvSpPr>
        <p:spPr>
          <a:xfrm>
            <a:off x="5345382" y="5944810"/>
            <a:ext cx="444282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额外激活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点攻击力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+ 10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点防御力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+ 3%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最大生命值</a:t>
            </a:r>
          </a:p>
        </p:txBody>
      </p:sp>
      <p:sp>
        <p:nvSpPr>
          <p:cNvPr id="34" name="任意多边形 33"/>
          <p:cNvSpPr/>
          <p:nvPr>
            <p:custDataLst>
              <p:tags r:id="rId45"/>
            </p:custDataLst>
          </p:nvPr>
        </p:nvSpPr>
        <p:spPr>
          <a:xfrm>
            <a:off x="4646693" y="3165475"/>
            <a:ext cx="6937850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926" h="30">
                <a:moveTo>
                  <a:pt x="79" y="0"/>
                </a:moveTo>
                <a:lnTo>
                  <a:pt x="10846" y="0"/>
                </a:lnTo>
                <a:cubicBezTo>
                  <a:pt x="10877" y="0"/>
                  <a:pt x="10905" y="11"/>
                  <a:pt x="10926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 descr="post_object_image_786759236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911514" y="1109320"/>
            <a:ext cx="2957932" cy="5362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造型：觉醒突破与专属特效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766445" y="1192530"/>
            <a:ext cx="5229225" cy="1285875"/>
          </a:xfrm>
          <a:custGeom>
            <a:avLst/>
            <a:gdLst>
              <a:gd name="sw" fmla="*/ 1 w 8235"/>
              <a:gd name="sh" fmla="*/ 1 h 2025"/>
              <a:gd name="mins" fmla="min sw sh"/>
              <a:gd name="dsw" fmla="+- 0 sw mins"/>
              <a:gd name="dsh" fmla="+- 0 sh mins"/>
              <a:gd name="p0x0" fmla="*/ 120 w 8235"/>
              <a:gd name="p0y0" fmla="*/ 0 h 2025"/>
              <a:gd name="p0x1" fmla="*/ 8115 w 8235"/>
              <a:gd name="p0y1" fmla="*/ 0 h 2025"/>
              <a:gd name="p0x2" fmla="*/ 8181 w 8235"/>
              <a:gd name="p0y2" fmla="*/ 0 h 2025"/>
              <a:gd name="p0x3" fmla="*/ 8235 w 8235"/>
              <a:gd name="p0y3" fmla="*/ 53 h 2025"/>
              <a:gd name="p0x4" fmla="*/ 8235 w 8235"/>
              <a:gd name="p0y4" fmla="*/ 120 h 2025"/>
              <a:gd name="p0x5" fmla="*/ 8235 w 8235"/>
              <a:gd name="p0y5" fmla="*/ 1905 h 2025"/>
              <a:gd name="p0x6" fmla="*/ 8235 w 8235"/>
              <a:gd name="p0y6" fmla="*/ 1971 h 2025"/>
              <a:gd name="p0x7" fmla="*/ 8181 w 8235"/>
              <a:gd name="p0y7" fmla="*/ 2025 h 2025"/>
              <a:gd name="p0x8" fmla="*/ 8115 w 8235"/>
              <a:gd name="p0y8" fmla="*/ 2025 h 2025"/>
              <a:gd name="p0x9" fmla="*/ 120 w 8235"/>
              <a:gd name="p0y9" fmla="*/ 2025 h 2025"/>
              <a:gd name="p0x10" fmla="*/ 53 w 8235"/>
              <a:gd name="p0y10" fmla="*/ 2025 h 2025"/>
              <a:gd name="p0x11" fmla="*/ 0 w 8235"/>
              <a:gd name="p0y11" fmla="*/ 1971 h 2025"/>
              <a:gd name="p0x12" fmla="*/ 0 w 8235"/>
              <a:gd name="p0y12" fmla="*/ 1905 h 2025"/>
              <a:gd name="p0x13" fmla="*/ 0 w 8235"/>
              <a:gd name="p0y13" fmla="*/ 120 h 2025"/>
              <a:gd name="p0x14" fmla="*/ 0 w 8235"/>
              <a:gd name="p0y14" fmla="*/ 53 h 2025"/>
              <a:gd name="p0x15" fmla="*/ 53 w 8235"/>
              <a:gd name="p0y15" fmla="*/ 0 h 2025"/>
              <a:gd name="p0x16" fmla="*/ 120 w 8235"/>
              <a:gd name="p0y16" fmla="*/ 0 h 202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081556" y="1352731"/>
            <a:ext cx="11329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5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点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2382660" y="2054723"/>
            <a:ext cx="199742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神话觉醒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全属性提升</a:t>
            </a: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797322" y="1196975"/>
            <a:ext cx="51681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39" h="30">
                <a:moveTo>
                  <a:pt x="79" y="0"/>
                </a:moveTo>
                <a:lnTo>
                  <a:pt x="8059" y="0"/>
                </a:lnTo>
                <a:cubicBezTo>
                  <a:pt x="8090" y="0"/>
                  <a:pt x="8118" y="11"/>
                  <a:pt x="81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6195695" y="1192530"/>
            <a:ext cx="5229225" cy="1285875"/>
          </a:xfrm>
          <a:custGeom>
            <a:avLst/>
            <a:gdLst>
              <a:gd name="sw" fmla="*/ 1 w 8235"/>
              <a:gd name="sh" fmla="*/ 1 h 2025"/>
              <a:gd name="mins" fmla="min sw sh"/>
              <a:gd name="dsw" fmla="+- 0 sw mins"/>
              <a:gd name="dsh" fmla="+- 0 sh mins"/>
              <a:gd name="p0x0" fmla="*/ 120 w 8235"/>
              <a:gd name="p0y0" fmla="*/ 0 h 2025"/>
              <a:gd name="p0x1" fmla="*/ 8115 w 8235"/>
              <a:gd name="p0y1" fmla="*/ 0 h 2025"/>
              <a:gd name="p0x2" fmla="*/ 8181 w 8235"/>
              <a:gd name="p0y2" fmla="*/ 0 h 2025"/>
              <a:gd name="p0x3" fmla="*/ 8235 w 8235"/>
              <a:gd name="p0y3" fmla="*/ 53 h 2025"/>
              <a:gd name="p0x4" fmla="*/ 8235 w 8235"/>
              <a:gd name="p0y4" fmla="*/ 120 h 2025"/>
              <a:gd name="p0x5" fmla="*/ 8235 w 8235"/>
              <a:gd name="p0y5" fmla="*/ 1905 h 2025"/>
              <a:gd name="p0x6" fmla="*/ 8235 w 8235"/>
              <a:gd name="p0y6" fmla="*/ 1971 h 2025"/>
              <a:gd name="p0x7" fmla="*/ 8181 w 8235"/>
              <a:gd name="p0y7" fmla="*/ 2025 h 2025"/>
              <a:gd name="p0x8" fmla="*/ 8115 w 8235"/>
              <a:gd name="p0y8" fmla="*/ 2025 h 2025"/>
              <a:gd name="p0x9" fmla="*/ 120 w 8235"/>
              <a:gd name="p0y9" fmla="*/ 2025 h 2025"/>
              <a:gd name="p0x10" fmla="*/ 53 w 8235"/>
              <a:gd name="p0y10" fmla="*/ 2025 h 2025"/>
              <a:gd name="p0x11" fmla="*/ 0 w 8235"/>
              <a:gd name="p0y11" fmla="*/ 1971 h 2025"/>
              <a:gd name="p0x12" fmla="*/ 0 w 8235"/>
              <a:gd name="p0y12" fmla="*/ 1905 h 2025"/>
              <a:gd name="p0x13" fmla="*/ 0 w 8235"/>
              <a:gd name="p0y13" fmla="*/ 120 h 2025"/>
              <a:gd name="p0x14" fmla="*/ 0 w 8235"/>
              <a:gd name="p0y14" fmla="*/ 53 h 2025"/>
              <a:gd name="p0x15" fmla="*/ 53 w 8235"/>
              <a:gd name="p0y15" fmla="*/ 0 h 2025"/>
              <a:gd name="p0x16" fmla="*/ 120 w 8235"/>
              <a:gd name="p0y16" fmla="*/ 0 h 202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8521456" y="1352731"/>
            <a:ext cx="111167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2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%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7811910" y="2054723"/>
            <a:ext cx="199742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超越级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暴击伤害加成</a:t>
            </a:r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6226572" y="1196975"/>
            <a:ext cx="51681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39" h="30">
                <a:moveTo>
                  <a:pt x="79" y="0"/>
                </a:moveTo>
                <a:lnTo>
                  <a:pt x="8059" y="0"/>
                </a:lnTo>
                <a:cubicBezTo>
                  <a:pt x="8090" y="0"/>
                  <a:pt x="8118" y="11"/>
                  <a:pt x="81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571500" y="2794635"/>
            <a:ext cx="5410200" cy="952500"/>
          </a:xfrm>
          <a:custGeom>
            <a:avLst/>
            <a:gdLst>
              <a:gd name="sw" fmla="*/ 1 w 8520"/>
              <a:gd name="sh" fmla="*/ 1 h 1500"/>
              <a:gd name="mins" fmla="min sw sh"/>
              <a:gd name="dsw" fmla="+- 0 sw mins"/>
              <a:gd name="dsh" fmla="+- 0 sh mins"/>
              <a:gd name="p0x0" fmla="*/ 120 w 8520"/>
              <a:gd name="p0y0" fmla="*/ 0 h 1500"/>
              <a:gd name="p0x1" fmla="*/ 8400 w 8520"/>
              <a:gd name="p0y1" fmla="*/ 0 h 1500"/>
              <a:gd name="p0x2" fmla="*/ 8466 w 8520"/>
              <a:gd name="p0y2" fmla="*/ 0 h 1500"/>
              <a:gd name="p0x3" fmla="*/ 8520 w 8520"/>
              <a:gd name="p0y3" fmla="*/ 53 h 1500"/>
              <a:gd name="p0x4" fmla="*/ 8520 w 8520"/>
              <a:gd name="p0y4" fmla="*/ 120 h 1500"/>
              <a:gd name="p0x5" fmla="*/ 8520 w 8520"/>
              <a:gd name="p0y5" fmla="*/ 1380 h 1500"/>
              <a:gd name="p0x6" fmla="*/ 8520 w 8520"/>
              <a:gd name="p0y6" fmla="*/ 1446 h 1500"/>
              <a:gd name="p0x7" fmla="*/ 8466 w 8520"/>
              <a:gd name="p0y7" fmla="*/ 1500 h 1500"/>
              <a:gd name="p0x8" fmla="*/ 8400 w 8520"/>
              <a:gd name="p0y8" fmla="*/ 1500 h 1500"/>
              <a:gd name="p0x9" fmla="*/ 120 w 8520"/>
              <a:gd name="p0y9" fmla="*/ 1500 h 1500"/>
              <a:gd name="p0x10" fmla="*/ 53 w 8520"/>
              <a:gd name="p0y10" fmla="*/ 1500 h 1500"/>
              <a:gd name="p0x11" fmla="*/ 0 w 8520"/>
              <a:gd name="p0y11" fmla="*/ 1446 h 1500"/>
              <a:gd name="p0x12" fmla="*/ 0 w 8520"/>
              <a:gd name="p0y12" fmla="*/ 1380 h 1500"/>
              <a:gd name="p0x13" fmla="*/ 0 w 8520"/>
              <a:gd name="p0y13" fmla="*/ 120 h 1500"/>
              <a:gd name="p0x14" fmla="*/ 0 w 8520"/>
              <a:gd name="p0y14" fmla="*/ 53 h 1500"/>
              <a:gd name="p0x15" fmla="*/ 53 w 8520"/>
              <a:gd name="p0y15" fmla="*/ 0 h 1500"/>
              <a:gd name="p0x16" fmla="*/ 120 w 8520"/>
              <a:gd name="p0y16" fmla="*/ 0 h 150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762000" y="2970257"/>
            <a:ext cx="5029200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"</a:t>
            </a:r>
            <a:r>
              <a:rPr lang="zh-CN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觉醒是造型的</a:t>
            </a:r>
            <a:r>
              <a:rPr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终极追求</a:t>
            </a:r>
            <a:r>
              <a:rPr lang="en-US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</a:t>
            </a:r>
            <a:r>
              <a:rPr lang="zh-CN" altLang="en-US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从属性突破到专属特效，每一步都是王权的印记</a:t>
            </a:r>
            <a:r>
              <a:rPr lang="en-US" altLang="zh-CN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"</a:t>
            </a: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597297" y="2794635"/>
            <a:ext cx="53586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3"/>
            </p:custDataLst>
          </p:nvPr>
        </p:nvSpPr>
        <p:spPr>
          <a:xfrm>
            <a:off x="575945" y="3942715"/>
            <a:ext cx="5400675" cy="1164590"/>
          </a:xfrm>
          <a:custGeom>
            <a:avLst/>
            <a:gdLst>
              <a:gd name="sw" fmla="*/ 1 w 8505"/>
              <a:gd name="sh" fmla="*/ 1 h 1834"/>
              <a:gd name="mins" fmla="min sw sh"/>
              <a:gd name="dsw" fmla="+- 0 sw mins"/>
              <a:gd name="dsh" fmla="+- 0 sh mins"/>
              <a:gd name="p0x0" fmla="*/ 120 w 8505"/>
              <a:gd name="p0y0" fmla="*/ 0 h 1834"/>
              <a:gd name="p0x1" fmla="*/ 8385 w 8505"/>
              <a:gd name="p0y1" fmla="*/ 0 h 1834"/>
              <a:gd name="p0x2" fmla="*/ 8451 w 8505"/>
              <a:gd name="p0y2" fmla="*/ 0 h 1834"/>
              <a:gd name="p0x3" fmla="*/ 8505 w 8505"/>
              <a:gd name="p0y3" fmla="*/ 53 h 1834"/>
              <a:gd name="p0x4" fmla="*/ 8505 w 8505"/>
              <a:gd name="p0y4" fmla="*/ 120 h 1834"/>
              <a:gd name="p0x5" fmla="*/ 8505 w 8505"/>
              <a:gd name="p0y5" fmla="*/ 1714 h 1834"/>
              <a:gd name="p0x6" fmla="*/ 8505 w 8505"/>
              <a:gd name="p0y6" fmla="*/ 1780 h 1834"/>
              <a:gd name="p0x7" fmla="*/ 8451 w 8505"/>
              <a:gd name="p0y7" fmla="*/ 1834 h 1834"/>
              <a:gd name="p0x8" fmla="*/ 8385 w 8505"/>
              <a:gd name="p0y8" fmla="*/ 1834 h 1834"/>
              <a:gd name="p0x9" fmla="*/ 120 w 8505"/>
              <a:gd name="p0y9" fmla="*/ 1834 h 1834"/>
              <a:gd name="p0x10" fmla="*/ 53 w 8505"/>
              <a:gd name="p0y10" fmla="*/ 1834 h 1834"/>
              <a:gd name="p0x11" fmla="*/ 0 w 8505"/>
              <a:gd name="p0y11" fmla="*/ 1780 h 1834"/>
              <a:gd name="p0x12" fmla="*/ 0 w 8505"/>
              <a:gd name="p0y12" fmla="*/ 1714 h 1834"/>
              <a:gd name="p0x13" fmla="*/ 0 w 8505"/>
              <a:gd name="p0y13" fmla="*/ 120 h 1834"/>
              <a:gd name="p0x14" fmla="*/ 0 w 8505"/>
              <a:gd name="p0y14" fmla="*/ 53 h 1834"/>
              <a:gd name="p0x15" fmla="*/ 53 w 8505"/>
              <a:gd name="p0y15" fmla="*/ 0 h 1834"/>
              <a:gd name="p0x16" fmla="*/ 120 w 8505"/>
              <a:gd name="p0y16" fmla="*/ 0 h 1834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4"/>
            </p:custDataLst>
          </p:nvPr>
        </p:nvSpPr>
        <p:spPr>
          <a:xfrm>
            <a:off x="771525" y="41376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857250" y="4218940"/>
            <a:ext cx="247650" cy="2520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1343025" y="4121829"/>
            <a:ext cx="44386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神话觉醒</a:t>
            </a: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1343025" y="4495209"/>
            <a:ext cx="44386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消耗金币与觉醒石，成功获</a:t>
            </a: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点全属性</a:t>
            </a: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提升，概率解锁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超越级</a:t>
            </a: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外观与属性</a:t>
            </a: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606825" y="3947160"/>
            <a:ext cx="5339549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09" h="30">
                <a:moveTo>
                  <a:pt x="79" y="0"/>
                </a:moveTo>
                <a:lnTo>
                  <a:pt x="8329" y="0"/>
                </a:lnTo>
                <a:cubicBezTo>
                  <a:pt x="8360" y="0"/>
                  <a:pt x="8388" y="11"/>
                  <a:pt x="840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19"/>
            </p:custDataLst>
          </p:nvPr>
        </p:nvSpPr>
        <p:spPr>
          <a:xfrm>
            <a:off x="575945" y="5307330"/>
            <a:ext cx="5400675" cy="1164590"/>
          </a:xfrm>
          <a:custGeom>
            <a:avLst/>
            <a:gdLst>
              <a:gd name="sw" fmla="*/ 1 w 8505"/>
              <a:gd name="sh" fmla="*/ 1 h 1834"/>
              <a:gd name="mins" fmla="min sw sh"/>
              <a:gd name="dsw" fmla="+- 0 sw mins"/>
              <a:gd name="dsh" fmla="+- 0 sh mins"/>
              <a:gd name="p0x0" fmla="*/ 120 w 8505"/>
              <a:gd name="p0y0" fmla="*/ 0 h 1834"/>
              <a:gd name="p0x1" fmla="*/ 8385 w 8505"/>
              <a:gd name="p0y1" fmla="*/ 0 h 1834"/>
              <a:gd name="p0x2" fmla="*/ 8451 w 8505"/>
              <a:gd name="p0y2" fmla="*/ 0 h 1834"/>
              <a:gd name="p0x3" fmla="*/ 8505 w 8505"/>
              <a:gd name="p0y3" fmla="*/ 53 h 1834"/>
              <a:gd name="p0x4" fmla="*/ 8505 w 8505"/>
              <a:gd name="p0y4" fmla="*/ 120 h 1834"/>
              <a:gd name="p0x5" fmla="*/ 8505 w 8505"/>
              <a:gd name="p0y5" fmla="*/ 1714 h 1834"/>
              <a:gd name="p0x6" fmla="*/ 8505 w 8505"/>
              <a:gd name="p0y6" fmla="*/ 1780 h 1834"/>
              <a:gd name="p0x7" fmla="*/ 8451 w 8505"/>
              <a:gd name="p0y7" fmla="*/ 1834 h 1834"/>
              <a:gd name="p0x8" fmla="*/ 8385 w 8505"/>
              <a:gd name="p0y8" fmla="*/ 1834 h 1834"/>
              <a:gd name="p0x9" fmla="*/ 120 w 8505"/>
              <a:gd name="p0y9" fmla="*/ 1834 h 1834"/>
              <a:gd name="p0x10" fmla="*/ 53 w 8505"/>
              <a:gd name="p0y10" fmla="*/ 1834 h 1834"/>
              <a:gd name="p0x11" fmla="*/ 0 w 8505"/>
              <a:gd name="p0y11" fmla="*/ 1780 h 1834"/>
              <a:gd name="p0x12" fmla="*/ 0 w 8505"/>
              <a:gd name="p0y12" fmla="*/ 1714 h 1834"/>
              <a:gd name="p0x13" fmla="*/ 0 w 8505"/>
              <a:gd name="p0y13" fmla="*/ 120 h 1834"/>
              <a:gd name="p0x14" fmla="*/ 0 w 8505"/>
              <a:gd name="p0y14" fmla="*/ 53 h 1834"/>
              <a:gd name="p0x15" fmla="*/ 53 w 8505"/>
              <a:gd name="p0y15" fmla="*/ 0 h 1834"/>
              <a:gd name="p0x16" fmla="*/ 120 w 8505"/>
              <a:gd name="p0y16" fmla="*/ 0 h 1834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0"/>
            </p:custDataLst>
          </p:nvPr>
        </p:nvSpPr>
        <p:spPr>
          <a:xfrm>
            <a:off x="771525" y="55022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4691" t="-897" r="-4691" b="-897"/>
          <a:stretch>
            <a:fillRect/>
          </a:stretch>
        </p:blipFill>
        <p:spPr>
          <a:xfrm>
            <a:off x="840105" y="5583555"/>
            <a:ext cx="281305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2"/>
            </p:custDataLst>
          </p:nvPr>
        </p:nvSpPr>
        <p:spPr>
          <a:xfrm>
            <a:off x="1343025" y="5486581"/>
            <a:ext cx="44386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超越级加成</a:t>
            </a:r>
          </a:p>
        </p:txBody>
      </p:sp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1343025" y="5859961"/>
            <a:ext cx="44386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额外获得</a:t>
            </a: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2%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暴击伤害</a:t>
            </a: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提升，解锁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专属染色权限</a:t>
            </a: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，自由定义外观色彩</a:t>
            </a: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606859" y="5311808"/>
            <a:ext cx="5339481" cy="1901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09" h="30">
                <a:moveTo>
                  <a:pt x="79" y="0"/>
                </a:moveTo>
                <a:lnTo>
                  <a:pt x="8329" y="0"/>
                </a:lnTo>
                <a:cubicBezTo>
                  <a:pt x="8360" y="0"/>
                  <a:pt x="8387" y="11"/>
                  <a:pt x="840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5"/>
            </p:custDataLst>
          </p:nvPr>
        </p:nvSpPr>
        <p:spPr>
          <a:xfrm>
            <a:off x="6214745" y="2799715"/>
            <a:ext cx="5400675" cy="1736090"/>
          </a:xfrm>
          <a:custGeom>
            <a:avLst/>
            <a:gdLst>
              <a:gd name="sw" fmla="*/ 1 w 8505"/>
              <a:gd name="sh" fmla="*/ 1 h 2734"/>
              <a:gd name="mins" fmla="min sw sh"/>
              <a:gd name="dsw" fmla="+- 0 sw mins"/>
              <a:gd name="dsh" fmla="+- 0 sh mins"/>
              <a:gd name="p0x0" fmla="*/ 120 w 8505"/>
              <a:gd name="p0y0" fmla="*/ 0 h 2734"/>
              <a:gd name="p0x1" fmla="*/ 8385 w 8505"/>
              <a:gd name="p0y1" fmla="*/ 0 h 2734"/>
              <a:gd name="p0x2" fmla="*/ 8451 w 8505"/>
              <a:gd name="p0y2" fmla="*/ 0 h 2734"/>
              <a:gd name="p0x3" fmla="*/ 8505 w 8505"/>
              <a:gd name="p0y3" fmla="*/ 53 h 2734"/>
              <a:gd name="p0x4" fmla="*/ 8505 w 8505"/>
              <a:gd name="p0y4" fmla="*/ 120 h 2734"/>
              <a:gd name="p0x5" fmla="*/ 8505 w 8505"/>
              <a:gd name="p0y5" fmla="*/ 2614 h 2734"/>
              <a:gd name="p0x6" fmla="*/ 8505 w 8505"/>
              <a:gd name="p0y6" fmla="*/ 2680 h 2734"/>
              <a:gd name="p0x7" fmla="*/ 8451 w 8505"/>
              <a:gd name="p0y7" fmla="*/ 2734 h 2734"/>
              <a:gd name="p0x8" fmla="*/ 8385 w 8505"/>
              <a:gd name="p0y8" fmla="*/ 2734 h 2734"/>
              <a:gd name="p0x9" fmla="*/ 120 w 8505"/>
              <a:gd name="p0y9" fmla="*/ 2734 h 2734"/>
              <a:gd name="p0x10" fmla="*/ 53 w 8505"/>
              <a:gd name="p0y10" fmla="*/ 2734 h 2734"/>
              <a:gd name="p0x11" fmla="*/ 0 w 8505"/>
              <a:gd name="p0y11" fmla="*/ 2680 h 2734"/>
              <a:gd name="p0x12" fmla="*/ 0 w 8505"/>
              <a:gd name="p0y12" fmla="*/ 2614 h 2734"/>
              <a:gd name="p0x13" fmla="*/ 0 w 8505"/>
              <a:gd name="p0y13" fmla="*/ 120 h 2734"/>
              <a:gd name="p0x14" fmla="*/ 0 w 8505"/>
              <a:gd name="p0y14" fmla="*/ 53 h 2734"/>
              <a:gd name="p0x15" fmla="*/ 53 w 8505"/>
              <a:gd name="p0y15" fmla="*/ 0 h 2734"/>
              <a:gd name="p0x16" fmla="*/ 120 w 8505"/>
              <a:gd name="p0y16" fmla="*/ 0 h 2734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26"/>
            </p:custDataLst>
          </p:nvPr>
        </p:nvSpPr>
        <p:spPr>
          <a:xfrm>
            <a:off x="6410325" y="29946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4691" t="-897" r="-4691" b="-897"/>
          <a:stretch>
            <a:fillRect/>
          </a:stretch>
        </p:blipFill>
        <p:spPr>
          <a:xfrm>
            <a:off x="6478905" y="3075940"/>
            <a:ext cx="281305" cy="252095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28"/>
            </p:custDataLst>
          </p:nvPr>
        </p:nvSpPr>
        <p:spPr>
          <a:xfrm>
            <a:off x="6981825" y="2978829"/>
            <a:ext cx="44386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星辰漫步</a:t>
            </a:r>
          </a:p>
        </p:txBody>
      </p:sp>
      <p:sp>
        <p:nvSpPr>
          <p:cNvPr id="37" name="文本框 36"/>
          <p:cNvSpPr txBox="1"/>
          <p:nvPr>
            <p:custDataLst>
              <p:tags r:id="rId29"/>
            </p:custDataLst>
          </p:nvPr>
        </p:nvSpPr>
        <p:spPr>
          <a:xfrm>
            <a:off x="6981825" y="3352209"/>
            <a:ext cx="44386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集齐全部神话造型，激活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永久专属行走特效</a:t>
            </a: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，不占用额外槽位</a:t>
            </a: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6245624" y="2804160"/>
            <a:ext cx="5339551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09" h="30">
                <a:moveTo>
                  <a:pt x="79" y="0"/>
                </a:moveTo>
                <a:lnTo>
                  <a:pt x="8329" y="0"/>
                </a:lnTo>
                <a:cubicBezTo>
                  <a:pt x="8360" y="0"/>
                  <a:pt x="8388" y="11"/>
                  <a:pt x="840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1"/>
            </p:custDataLst>
          </p:nvPr>
        </p:nvSpPr>
        <p:spPr>
          <a:xfrm>
            <a:off x="6214745" y="4735830"/>
            <a:ext cx="5400675" cy="1736090"/>
          </a:xfrm>
          <a:custGeom>
            <a:avLst/>
            <a:gdLst>
              <a:gd name="sw" fmla="*/ 1 w 8505"/>
              <a:gd name="sh" fmla="*/ 1 h 2734"/>
              <a:gd name="mins" fmla="min sw sh"/>
              <a:gd name="dsw" fmla="+- 0 sw mins"/>
              <a:gd name="dsh" fmla="+- 0 sh mins"/>
              <a:gd name="p0x0" fmla="*/ 120 w 8505"/>
              <a:gd name="p0y0" fmla="*/ 0 h 2734"/>
              <a:gd name="p0x1" fmla="*/ 8385 w 8505"/>
              <a:gd name="p0y1" fmla="*/ 0 h 2734"/>
              <a:gd name="p0x2" fmla="*/ 8451 w 8505"/>
              <a:gd name="p0y2" fmla="*/ 0 h 2734"/>
              <a:gd name="p0x3" fmla="*/ 8505 w 8505"/>
              <a:gd name="p0y3" fmla="*/ 53 h 2734"/>
              <a:gd name="p0x4" fmla="*/ 8505 w 8505"/>
              <a:gd name="p0y4" fmla="*/ 120 h 2734"/>
              <a:gd name="p0x5" fmla="*/ 8505 w 8505"/>
              <a:gd name="p0y5" fmla="*/ 2614 h 2734"/>
              <a:gd name="p0x6" fmla="*/ 8505 w 8505"/>
              <a:gd name="p0y6" fmla="*/ 2680 h 2734"/>
              <a:gd name="p0x7" fmla="*/ 8451 w 8505"/>
              <a:gd name="p0y7" fmla="*/ 2734 h 2734"/>
              <a:gd name="p0x8" fmla="*/ 8385 w 8505"/>
              <a:gd name="p0y8" fmla="*/ 2734 h 2734"/>
              <a:gd name="p0x9" fmla="*/ 120 w 8505"/>
              <a:gd name="p0y9" fmla="*/ 2734 h 2734"/>
              <a:gd name="p0x10" fmla="*/ 53 w 8505"/>
              <a:gd name="p0y10" fmla="*/ 2734 h 2734"/>
              <a:gd name="p0x11" fmla="*/ 0 w 8505"/>
              <a:gd name="p0y11" fmla="*/ 2680 h 2734"/>
              <a:gd name="p0x12" fmla="*/ 0 w 8505"/>
              <a:gd name="p0y12" fmla="*/ 2614 h 2734"/>
              <a:gd name="p0x13" fmla="*/ 0 w 8505"/>
              <a:gd name="p0y13" fmla="*/ 120 h 2734"/>
              <a:gd name="p0x14" fmla="*/ 0 w 8505"/>
              <a:gd name="p0y14" fmla="*/ 53 h 2734"/>
              <a:gd name="p0x15" fmla="*/ 53 w 8505"/>
              <a:gd name="p0y15" fmla="*/ 0 h 2734"/>
              <a:gd name="p0x16" fmla="*/ 120 w 8505"/>
              <a:gd name="p0y16" fmla="*/ 0 h 2734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32"/>
            </p:custDataLst>
          </p:nvPr>
        </p:nvSpPr>
        <p:spPr>
          <a:xfrm>
            <a:off x="6410325" y="49307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738" t="-10152" r="-2738" b="-10152"/>
          <a:stretch>
            <a:fillRect/>
          </a:stretch>
        </p:blipFill>
        <p:spPr>
          <a:xfrm>
            <a:off x="6478905" y="5012055"/>
            <a:ext cx="281305" cy="252095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34"/>
            </p:custDataLst>
          </p:nvPr>
        </p:nvSpPr>
        <p:spPr>
          <a:xfrm>
            <a:off x="6981825" y="4915081"/>
            <a:ext cx="44386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自动联动</a:t>
            </a:r>
          </a:p>
        </p:txBody>
      </p:sp>
      <p:sp>
        <p:nvSpPr>
          <p:cNvPr id="44" name="文本框 43"/>
          <p:cNvSpPr txBox="1"/>
          <p:nvPr>
            <p:custDataLst>
              <p:tags r:id="rId35"/>
            </p:custDataLst>
          </p:nvPr>
        </p:nvSpPr>
        <p:spPr>
          <a:xfrm>
            <a:off x="6981825" y="5288461"/>
            <a:ext cx="4381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属性加成即时登录图鉴激活，全收集套装奖励与觉醒属性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自动生效</a:t>
            </a:r>
          </a:p>
        </p:txBody>
      </p:sp>
      <p:sp>
        <p:nvSpPr>
          <p:cNvPr id="40" name="任意多边形 39"/>
          <p:cNvSpPr/>
          <p:nvPr>
            <p:custDataLst>
              <p:tags r:id="rId36"/>
            </p:custDataLst>
          </p:nvPr>
        </p:nvSpPr>
        <p:spPr>
          <a:xfrm>
            <a:off x="6245647" y="4740297"/>
            <a:ext cx="5339506" cy="1902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09" h="30">
                <a:moveTo>
                  <a:pt x="79" y="0"/>
                </a:moveTo>
                <a:lnTo>
                  <a:pt x="8329" y="0"/>
                </a:lnTo>
                <a:cubicBezTo>
                  <a:pt x="8360" y="0"/>
                  <a:pt x="8388" y="11"/>
                  <a:pt x="840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588294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522821"/>
            <a:ext cx="42672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收集与图鉴体系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645819"/>
            <a:ext cx="27165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每一块石板，都是力量的印记</a:t>
            </a: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950619"/>
            <a:ext cx="38824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怪物图鉴与道具图鉴的收集玩法与属性加成</a:t>
            </a: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652270"/>
            <a:ext cx="47625" cy="47625"/>
          </a:xfrm>
          <a:prstGeom prst="rect">
            <a:avLst/>
          </a:pr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819910" y="1671320"/>
            <a:ext cx="228600" cy="9525"/>
          </a:xfrm>
          <a:prstGeom prst="rect">
            <a:avLst/>
          </a:prstGeom>
          <a:solidFill>
            <a:srgbClr val="9B5DE5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66750" y="2112169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9000" b="1">
                <a:solidFill>
                  <a:srgbClr val="9B5DE5">
                    <a:alpha val="3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03</a:t>
            </a: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66750" y="4450080"/>
            <a:ext cx="457200" cy="19050"/>
          </a:xfrm>
          <a:prstGeom prst="rect">
            <a:avLst/>
          </a:prstGeom>
          <a:solidFill>
            <a:srgbClr val="9B5DE5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怪物图鉴：石板收集与属性成长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876558" y="1143000"/>
            <a:ext cx="4782074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等级</a:t>
            </a:r>
            <a:r>
              <a:rPr lang="en-US" altLang="zh-CN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解锁，分为普通怪物图鉴与</a:t>
            </a:r>
            <a:r>
              <a:rPr lang="en-US" altLang="zh-CN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BOSS</a:t>
            </a:r>
            <a:r>
              <a:rPr lang="zh-CN" altLang="en-US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怪物图鉴两类</a:t>
            </a:r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6880984" y="1438275"/>
            <a:ext cx="4772660" cy="5033645"/>
          </a:xfrm>
          <a:custGeom>
            <a:avLst/>
            <a:gdLst>
              <a:gd name="sw" fmla="*/ 1 w 7515"/>
              <a:gd name="sh" fmla="*/ 1 h 7927"/>
              <a:gd name="mins" fmla="min sw sh"/>
              <a:gd name="dsw" fmla="+- 0 sw mins"/>
              <a:gd name="dsh" fmla="+- 0 sh mins"/>
              <a:gd name="p0x0" fmla="*/ 120 w 7515"/>
              <a:gd name="p0y0" fmla="*/ 0 h 7927"/>
              <a:gd name="p0x1" fmla="*/ 7395 w 7515"/>
              <a:gd name="p0y1" fmla="*/ 0 h 7927"/>
              <a:gd name="p0x2" fmla="*/ 7462 w 7515"/>
              <a:gd name="p0y2" fmla="*/ 0 h 7927"/>
              <a:gd name="p0x3" fmla="*/ 7515 w 7515"/>
              <a:gd name="p0y3" fmla="*/ 53 h 7927"/>
              <a:gd name="p0x4" fmla="*/ 7515 w 7515"/>
              <a:gd name="p0y4" fmla="*/ 120 h 7927"/>
              <a:gd name="p0x5" fmla="*/ 7515 w 7515"/>
              <a:gd name="p0y5" fmla="*/ 7807 h 7927"/>
              <a:gd name="p0x6" fmla="*/ 7515 w 7515"/>
              <a:gd name="p0y6" fmla="*/ 7873 h 7927"/>
              <a:gd name="p0x7" fmla="*/ 7462 w 7515"/>
              <a:gd name="p0y7" fmla="*/ 7927 h 7927"/>
              <a:gd name="p0x8" fmla="*/ 7395 w 7515"/>
              <a:gd name="p0y8" fmla="*/ 7927 h 7927"/>
              <a:gd name="p0x9" fmla="*/ 120 w 7515"/>
              <a:gd name="p0y9" fmla="*/ 7927 h 7927"/>
              <a:gd name="p0x10" fmla="*/ 53 w 7515"/>
              <a:gd name="p0y10" fmla="*/ 7927 h 7927"/>
              <a:gd name="p0x11" fmla="*/ 0 w 7515"/>
              <a:gd name="p0y11" fmla="*/ 7873 h 7927"/>
              <a:gd name="p0x12" fmla="*/ 0 w 7515"/>
              <a:gd name="p0y12" fmla="*/ 7807 h 7927"/>
              <a:gd name="p0x13" fmla="*/ 0 w 7515"/>
              <a:gd name="p0y13" fmla="*/ 120 h 7927"/>
              <a:gd name="p0x14" fmla="*/ 0 w 7515"/>
              <a:gd name="p0y14" fmla="*/ 53 h 7927"/>
              <a:gd name="p0x15" fmla="*/ 53 w 7515"/>
              <a:gd name="p0y15" fmla="*/ 0 h 7927"/>
              <a:gd name="p0x16" fmla="*/ 120 w 7515"/>
              <a:gd name="p0y16" fmla="*/ 0 h 792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4"/>
            </p:custDataLst>
          </p:nvPr>
        </p:nvSpPr>
        <p:spPr>
          <a:xfrm>
            <a:off x="7076564" y="16332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7190864" y="1747520"/>
            <a:ext cx="190500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7609983" y="1618298"/>
            <a:ext cx="384862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狩猎掉落</a:t>
            </a: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7609983" y="1942148"/>
            <a:ext cx="384862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击杀对应怪物获取怪物石板，石板等级匹配怪物等级，使用后登录图鉴获得属性加成</a:t>
            </a:r>
          </a:p>
        </p:txBody>
      </p:sp>
      <p:sp>
        <p:nvSpPr>
          <p:cNvPr id="14" name="任意多边形 13"/>
          <p:cNvSpPr/>
          <p:nvPr>
            <p:custDataLst>
              <p:tags r:id="rId8"/>
            </p:custDataLst>
          </p:nvPr>
        </p:nvSpPr>
        <p:spPr>
          <a:xfrm>
            <a:off x="7076564" y="25819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7190864" y="2696210"/>
            <a:ext cx="190500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7609983" y="2566930"/>
            <a:ext cx="384862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石板合成</a:t>
            </a: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7609983" y="2890780"/>
            <a:ext cx="384862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低等级石板可向上合成，失败获得碎片，碎片可兑换指定石板</a:t>
            </a:r>
          </a:p>
        </p:txBody>
      </p:sp>
      <p:sp>
        <p:nvSpPr>
          <p:cNvPr id="18" name="任意多边形 17"/>
          <p:cNvSpPr/>
          <p:nvPr>
            <p:custDataLst>
              <p:tags r:id="rId12"/>
            </p:custDataLst>
          </p:nvPr>
        </p:nvSpPr>
        <p:spPr>
          <a:xfrm>
            <a:off x="7076564" y="3530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1061" t="-8824" r="-1061" b="-8824"/>
          <a:stretch>
            <a:fillRect/>
          </a:stretch>
        </p:blipFill>
        <p:spPr>
          <a:xfrm>
            <a:off x="7178799" y="3644900"/>
            <a:ext cx="213995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7609983" y="3515563"/>
            <a:ext cx="384862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交易流通</a:t>
            </a: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7609983" y="3839413"/>
            <a:ext cx="384862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未使用石板可封印后进入交易所；已获属性可锁定，更换石板不丢失加成</a:t>
            </a:r>
          </a:p>
        </p:txBody>
      </p:sp>
      <p:sp>
        <p:nvSpPr>
          <p:cNvPr id="22" name="任意多边形 21"/>
          <p:cNvSpPr/>
          <p:nvPr>
            <p:custDataLst>
              <p:tags r:id="rId16"/>
            </p:custDataLst>
          </p:nvPr>
        </p:nvSpPr>
        <p:spPr>
          <a:xfrm>
            <a:off x="7076564" y="44792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33333" b="-33333"/>
          <a:stretch>
            <a:fillRect/>
          </a:stretch>
        </p:blipFill>
        <p:spPr>
          <a:xfrm>
            <a:off x="7166734" y="4593590"/>
            <a:ext cx="238125" cy="1905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7609983" y="4464186"/>
            <a:ext cx="3429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无限制操作</a:t>
            </a:r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7609983" y="4788036"/>
            <a:ext cx="36005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合成与登录均无次数上限，材料足够即可执行</a:t>
            </a:r>
          </a:p>
        </p:txBody>
      </p:sp>
      <p:sp>
        <p:nvSpPr>
          <p:cNvPr id="9" name="任意多边形 8"/>
          <p:cNvSpPr/>
          <p:nvPr>
            <p:custDataLst>
              <p:tags r:id="rId20"/>
            </p:custDataLst>
          </p:nvPr>
        </p:nvSpPr>
        <p:spPr>
          <a:xfrm>
            <a:off x="6911871" y="1442733"/>
            <a:ext cx="4710886" cy="1903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19" h="30">
                <a:moveTo>
                  <a:pt x="79" y="0"/>
                </a:moveTo>
                <a:lnTo>
                  <a:pt x="7339" y="0"/>
                </a:lnTo>
                <a:cubicBezTo>
                  <a:pt x="7370" y="0"/>
                  <a:pt x="7398" y="11"/>
                  <a:pt x="74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" name="图片 4" descr="post_object_image_4116064944"/>
          <p:cNvPicPr>
            <a:picLocks noChangeAspect="1"/>
          </p:cNvPicPr>
          <p:nvPr/>
        </p:nvPicPr>
        <p:blipFill>
          <a:blip r:embed="rId26"/>
          <a:srcRect r="32606"/>
          <a:stretch>
            <a:fillRect/>
          </a:stretch>
        </p:blipFill>
        <p:spPr>
          <a:xfrm>
            <a:off x="51446" y="1319191"/>
            <a:ext cx="6003017" cy="5152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怪物图鉴：全收集与月度奖励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766445" y="961390"/>
            <a:ext cx="5229225" cy="1171575"/>
          </a:xfrm>
          <a:custGeom>
            <a:avLst/>
            <a:gdLst>
              <a:gd name="sw" fmla="*/ 1 w 8235"/>
              <a:gd name="sh" fmla="*/ 1 h 1845"/>
              <a:gd name="mins" fmla="min sw sh"/>
              <a:gd name="dsw" fmla="+- 0 sw mins"/>
              <a:gd name="dsh" fmla="+- 0 sh mins"/>
              <a:gd name="p0x0" fmla="*/ 120 w 8235"/>
              <a:gd name="p0y0" fmla="*/ 0 h 1845"/>
              <a:gd name="p0x1" fmla="*/ 8115 w 8235"/>
              <a:gd name="p0y1" fmla="*/ 0 h 1845"/>
              <a:gd name="p0x2" fmla="*/ 8181 w 8235"/>
              <a:gd name="p0y2" fmla="*/ 0 h 1845"/>
              <a:gd name="p0x3" fmla="*/ 8235 w 8235"/>
              <a:gd name="p0y3" fmla="*/ 53 h 1845"/>
              <a:gd name="p0x4" fmla="*/ 8235 w 8235"/>
              <a:gd name="p0y4" fmla="*/ 120 h 1845"/>
              <a:gd name="p0x5" fmla="*/ 8235 w 8235"/>
              <a:gd name="p0y5" fmla="*/ 1725 h 1845"/>
              <a:gd name="p0x6" fmla="*/ 8235 w 8235"/>
              <a:gd name="p0y6" fmla="*/ 1791 h 1845"/>
              <a:gd name="p0x7" fmla="*/ 8181 w 8235"/>
              <a:gd name="p0y7" fmla="*/ 1845 h 1845"/>
              <a:gd name="p0x8" fmla="*/ 8115 w 8235"/>
              <a:gd name="p0y8" fmla="*/ 1845 h 1845"/>
              <a:gd name="p0x9" fmla="*/ 120 w 8235"/>
              <a:gd name="p0y9" fmla="*/ 1845 h 1845"/>
              <a:gd name="p0x10" fmla="*/ 53 w 8235"/>
              <a:gd name="p0y10" fmla="*/ 1845 h 1845"/>
              <a:gd name="p0x11" fmla="*/ 0 w 8235"/>
              <a:gd name="p0y11" fmla="*/ 1791 h 1845"/>
              <a:gd name="p0x12" fmla="*/ 0 w 8235"/>
              <a:gd name="p0y12" fmla="*/ 1725 h 1845"/>
              <a:gd name="p0x13" fmla="*/ 0 w 8235"/>
              <a:gd name="p0y13" fmla="*/ 120 h 1845"/>
              <a:gd name="p0x14" fmla="*/ 0 w 8235"/>
              <a:gd name="p0y14" fmla="*/ 53 h 1845"/>
              <a:gd name="p0x15" fmla="*/ 53 w 8235"/>
              <a:gd name="p0y15" fmla="*/ 0 h 1845"/>
              <a:gd name="p0x16" fmla="*/ 120 w 8235"/>
              <a:gd name="p0y16" fmla="*/ 0 h 18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2908249" y="1048179"/>
            <a:ext cx="14795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10</a:t>
            </a:r>
            <a:r>
              <a:rPr sz="24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%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2438324" y="1785414"/>
            <a:ext cx="20574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普通怪物全收集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·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暴击率</a:t>
            </a: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797322" y="965835"/>
            <a:ext cx="51681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39" h="30">
                <a:moveTo>
                  <a:pt x="79" y="0"/>
                </a:moveTo>
                <a:lnTo>
                  <a:pt x="8059" y="0"/>
                </a:lnTo>
                <a:cubicBezTo>
                  <a:pt x="8090" y="0"/>
                  <a:pt x="8118" y="11"/>
                  <a:pt x="81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6195695" y="961390"/>
            <a:ext cx="5229225" cy="1171575"/>
          </a:xfrm>
          <a:custGeom>
            <a:avLst/>
            <a:gdLst>
              <a:gd name="sw" fmla="*/ 1 w 8235"/>
              <a:gd name="sh" fmla="*/ 1 h 1845"/>
              <a:gd name="mins" fmla="min sw sh"/>
              <a:gd name="dsw" fmla="+- 0 sw mins"/>
              <a:gd name="dsh" fmla="+- 0 sh mins"/>
              <a:gd name="p0x0" fmla="*/ 120 w 8235"/>
              <a:gd name="p0y0" fmla="*/ 0 h 1845"/>
              <a:gd name="p0x1" fmla="*/ 8115 w 8235"/>
              <a:gd name="p0y1" fmla="*/ 0 h 1845"/>
              <a:gd name="p0x2" fmla="*/ 8181 w 8235"/>
              <a:gd name="p0y2" fmla="*/ 0 h 1845"/>
              <a:gd name="p0x3" fmla="*/ 8235 w 8235"/>
              <a:gd name="p0y3" fmla="*/ 53 h 1845"/>
              <a:gd name="p0x4" fmla="*/ 8235 w 8235"/>
              <a:gd name="p0y4" fmla="*/ 120 h 1845"/>
              <a:gd name="p0x5" fmla="*/ 8235 w 8235"/>
              <a:gd name="p0y5" fmla="*/ 1725 h 1845"/>
              <a:gd name="p0x6" fmla="*/ 8235 w 8235"/>
              <a:gd name="p0y6" fmla="*/ 1791 h 1845"/>
              <a:gd name="p0x7" fmla="*/ 8181 w 8235"/>
              <a:gd name="p0y7" fmla="*/ 1845 h 1845"/>
              <a:gd name="p0x8" fmla="*/ 8115 w 8235"/>
              <a:gd name="p0y8" fmla="*/ 1845 h 1845"/>
              <a:gd name="p0x9" fmla="*/ 120 w 8235"/>
              <a:gd name="p0y9" fmla="*/ 1845 h 1845"/>
              <a:gd name="p0x10" fmla="*/ 53 w 8235"/>
              <a:gd name="p0y10" fmla="*/ 1845 h 1845"/>
              <a:gd name="p0x11" fmla="*/ 0 w 8235"/>
              <a:gd name="p0y11" fmla="*/ 1791 h 1845"/>
              <a:gd name="p0x12" fmla="*/ 0 w 8235"/>
              <a:gd name="p0y12" fmla="*/ 1725 h 1845"/>
              <a:gd name="p0x13" fmla="*/ 0 w 8235"/>
              <a:gd name="p0y13" fmla="*/ 120 h 1845"/>
              <a:gd name="p0x14" fmla="*/ 0 w 8235"/>
              <a:gd name="p0y14" fmla="*/ 53 h 1845"/>
              <a:gd name="p0x15" fmla="*/ 53 w 8235"/>
              <a:gd name="p0y15" fmla="*/ 0 h 1845"/>
              <a:gd name="p0x16" fmla="*/ 120 w 8235"/>
              <a:gd name="p0y16" fmla="*/ 0 h 18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8503968" y="1048179"/>
            <a:ext cx="114671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5</a:t>
            </a:r>
            <a:r>
              <a:rPr sz="24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%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7886919" y="1785414"/>
            <a:ext cx="201885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BOSS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全收集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·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暴击伤害</a:t>
            </a:r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6226572" y="965835"/>
            <a:ext cx="51681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39" h="30">
                <a:moveTo>
                  <a:pt x="79" y="0"/>
                </a:moveTo>
                <a:lnTo>
                  <a:pt x="8059" y="0"/>
                </a:lnTo>
                <a:cubicBezTo>
                  <a:pt x="8090" y="0"/>
                  <a:pt x="8118" y="11"/>
                  <a:pt x="81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575945" y="2222500"/>
            <a:ext cx="11039475" cy="3037840"/>
          </a:xfrm>
          <a:custGeom>
            <a:avLst/>
            <a:gdLst>
              <a:gd name="sw" fmla="*/ 1 w 17385"/>
              <a:gd name="sh" fmla="*/ 1 h 4783"/>
              <a:gd name="mins" fmla="min sw sh"/>
              <a:gd name="dsw" fmla="+- 0 sw mins"/>
              <a:gd name="dsh" fmla="+- 0 sh mins"/>
              <a:gd name="p0x0" fmla="*/ 120 w 17385"/>
              <a:gd name="p0y0" fmla="*/ 0 h 4783"/>
              <a:gd name="p0x1" fmla="*/ 17265 w 17385"/>
              <a:gd name="p0y1" fmla="*/ 0 h 4783"/>
              <a:gd name="p0x2" fmla="*/ 17331 w 17385"/>
              <a:gd name="p0y2" fmla="*/ 0 h 4783"/>
              <a:gd name="p0x3" fmla="*/ 17385 w 17385"/>
              <a:gd name="p0y3" fmla="*/ 53 h 4783"/>
              <a:gd name="p0x4" fmla="*/ 17385 w 17385"/>
              <a:gd name="p0y4" fmla="*/ 120 h 4783"/>
              <a:gd name="p0x5" fmla="*/ 17385 w 17385"/>
              <a:gd name="p0y5" fmla="*/ 4663 h 4783"/>
              <a:gd name="p0x6" fmla="*/ 17385 w 17385"/>
              <a:gd name="p0y6" fmla="*/ 4730 h 4783"/>
              <a:gd name="p0x7" fmla="*/ 17331 w 17385"/>
              <a:gd name="p0y7" fmla="*/ 4783 h 4783"/>
              <a:gd name="p0x8" fmla="*/ 17265 w 17385"/>
              <a:gd name="p0y8" fmla="*/ 4783 h 4783"/>
              <a:gd name="p0x9" fmla="*/ 120 w 17385"/>
              <a:gd name="p0y9" fmla="*/ 4783 h 4783"/>
              <a:gd name="p0x10" fmla="*/ 53 w 17385"/>
              <a:gd name="p0y10" fmla="*/ 4783 h 4783"/>
              <a:gd name="p0x11" fmla="*/ 0 w 17385"/>
              <a:gd name="p0y11" fmla="*/ 4730 h 4783"/>
              <a:gd name="p0x12" fmla="*/ 0 w 17385"/>
              <a:gd name="p0y12" fmla="*/ 4663 h 4783"/>
              <a:gd name="p0x13" fmla="*/ 0 w 17385"/>
              <a:gd name="p0y13" fmla="*/ 120 h 4783"/>
              <a:gd name="p0x14" fmla="*/ 0 w 17385"/>
              <a:gd name="p0y14" fmla="*/ 53 h 4783"/>
              <a:gd name="p0x15" fmla="*/ 53 w 17385"/>
              <a:gd name="p0y15" fmla="*/ 0 h 4783"/>
              <a:gd name="p0x16" fmla="*/ 120 w 17385"/>
              <a:gd name="p0y16" fmla="*/ 0 h 478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771525" y="2402043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全收集系统奖励</a:t>
            </a:r>
          </a:p>
        </p:txBody>
      </p:sp>
      <p:sp>
        <p:nvSpPr>
          <p:cNvPr id="17" name="任意多边形 16"/>
          <p:cNvSpPr/>
          <p:nvPr>
            <p:custDataLst>
              <p:tags r:id="rId12"/>
            </p:custDataLst>
          </p:nvPr>
        </p:nvSpPr>
        <p:spPr>
          <a:xfrm>
            <a:off x="771525" y="28581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0503c647-9247-11f1-b65c-e65c57a96093"/>
          <p:cNvPicPr/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166" b="166"/>
          <a:stretch>
            <a:fillRect/>
          </a:stretch>
        </p:blipFill>
        <p:spPr>
          <a:xfrm>
            <a:off x="857250" y="2943860"/>
            <a:ext cx="247650" cy="2476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1343025" y="2843308"/>
            <a:ext cx="536607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传送折扣</a:t>
            </a: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1343025" y="3168110"/>
            <a:ext cx="574707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每解锁一个大陆全部图鉴，该大陆传送消耗</a:t>
            </a:r>
            <a:r>
              <a:rPr 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降低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50%</a:t>
            </a: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，自动生效</a:t>
            </a:r>
          </a:p>
        </p:txBody>
      </p:sp>
      <p:sp>
        <p:nvSpPr>
          <p:cNvPr id="22" name="任意多边形 21"/>
          <p:cNvSpPr/>
          <p:nvPr>
            <p:custDataLst>
              <p:tags r:id="rId16"/>
            </p:custDataLst>
          </p:nvPr>
        </p:nvSpPr>
        <p:spPr>
          <a:xfrm>
            <a:off x="771525" y="36322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 descr="0503c9e3-9247-11f1-b65c-e65c57a96093"/>
          <p:cNvPicPr/>
          <p:nvPr>
            <p:custDataLst>
              <p:tags r:id="rId1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t="-10" b="10"/>
          <a:stretch>
            <a:fillRect/>
          </a:stretch>
        </p:blipFill>
        <p:spPr>
          <a:xfrm>
            <a:off x="857250" y="3717925"/>
            <a:ext cx="247650" cy="2476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1343025" y="3616985"/>
            <a:ext cx="82671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月度奖励</a:t>
            </a:r>
          </a:p>
        </p:txBody>
      </p:sp>
      <p:sp>
        <p:nvSpPr>
          <p:cNvPr id="26" name="文本框 25"/>
          <p:cNvSpPr txBox="1"/>
          <p:nvPr>
            <p:custDataLst>
              <p:tags r:id="rId19"/>
            </p:custDataLst>
          </p:nvPr>
        </p:nvSpPr>
        <p:spPr>
          <a:xfrm>
            <a:off x="1343025" y="3941788"/>
            <a:ext cx="864817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每月</a:t>
            </a:r>
            <a:r>
              <a:rPr lang="en-US" alt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号自动刷新，可在图鉴</a:t>
            </a:r>
            <a:r>
              <a:rPr lang="en-US" alt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NPC</a:t>
            </a: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处领取</a:t>
            </a: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对应等级怪物精华（用于升级护卫者），当月未领作废</a:t>
            </a:r>
          </a:p>
        </p:txBody>
      </p:sp>
      <p:sp>
        <p:nvSpPr>
          <p:cNvPr id="27" name="任意多边形 26"/>
          <p:cNvSpPr/>
          <p:nvPr>
            <p:custDataLst>
              <p:tags r:id="rId20"/>
            </p:custDataLst>
          </p:nvPr>
        </p:nvSpPr>
        <p:spPr>
          <a:xfrm>
            <a:off x="771525" y="44056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 descr="0503c9db-9247-11f1-b65c-e65c57a96093"/>
          <p:cNvPicPr/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114" b="114"/>
          <a:stretch>
            <a:fillRect/>
          </a:stretch>
        </p:blipFill>
        <p:spPr>
          <a:xfrm>
            <a:off x="857250" y="4491355"/>
            <a:ext cx="247650" cy="2476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1343025" y="4390673"/>
            <a:ext cx="4953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自动激活</a:t>
            </a:r>
          </a:p>
        </p:txBody>
      </p:sp>
      <p:sp>
        <p:nvSpPr>
          <p:cNvPr id="31" name="文本框 30"/>
          <p:cNvSpPr txBox="1"/>
          <p:nvPr>
            <p:custDataLst>
              <p:tags r:id="rId23"/>
            </p:custDataLst>
          </p:nvPr>
        </p:nvSpPr>
        <p:spPr>
          <a:xfrm>
            <a:off x="1343025" y="4715475"/>
            <a:ext cx="533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单石板属性使用后即激活，全收集属性登录完成后自动生效</a:t>
            </a:r>
          </a:p>
        </p:txBody>
      </p:sp>
      <p:sp>
        <p:nvSpPr>
          <p:cNvPr id="15" name="任意多边形 14"/>
          <p:cNvSpPr/>
          <p:nvPr>
            <p:custDataLst>
              <p:tags r:id="rId24"/>
            </p:custDataLst>
          </p:nvPr>
        </p:nvSpPr>
        <p:spPr>
          <a:xfrm>
            <a:off x="606825" y="2227583"/>
            <a:ext cx="10978350" cy="1904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9" h="30">
                <a:moveTo>
                  <a:pt x="79" y="0"/>
                </a:moveTo>
                <a:lnTo>
                  <a:pt x="17209" y="0"/>
                </a:lnTo>
                <a:cubicBezTo>
                  <a:pt x="17240" y="0"/>
                  <a:pt x="17268" y="11"/>
                  <a:pt x="172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25"/>
            </p:custDataLst>
          </p:nvPr>
        </p:nvSpPr>
        <p:spPr>
          <a:xfrm>
            <a:off x="571500" y="5494020"/>
            <a:ext cx="11049000" cy="982980"/>
          </a:xfrm>
          <a:custGeom>
            <a:avLst/>
            <a:gdLst>
              <a:gd name="sw" fmla="*/ 1 w 17400"/>
              <a:gd name="sh" fmla="*/ 1 h 1548"/>
              <a:gd name="mins" fmla="min sw sh"/>
              <a:gd name="dsw" fmla="+- 0 sw mins"/>
              <a:gd name="dsh" fmla="+- 0 sh mins"/>
              <a:gd name="p0x0" fmla="*/ 120 w 17400"/>
              <a:gd name="p0y0" fmla="*/ 0 h 1548"/>
              <a:gd name="p0x1" fmla="*/ 17280 w 17400"/>
              <a:gd name="p0y1" fmla="*/ 0 h 1548"/>
              <a:gd name="p0x2" fmla="*/ 17346 w 17400"/>
              <a:gd name="p0y2" fmla="*/ 0 h 1548"/>
              <a:gd name="p0x3" fmla="*/ 17400 w 17400"/>
              <a:gd name="p0y3" fmla="*/ 53 h 1548"/>
              <a:gd name="p0x4" fmla="*/ 17400 w 17400"/>
              <a:gd name="p0y4" fmla="*/ 120 h 1548"/>
              <a:gd name="p0x5" fmla="*/ 17400 w 17400"/>
              <a:gd name="p0y5" fmla="*/ 1428 h 1548"/>
              <a:gd name="p0x6" fmla="*/ 17400 w 17400"/>
              <a:gd name="p0y6" fmla="*/ 1494 h 1548"/>
              <a:gd name="p0x7" fmla="*/ 17346 w 17400"/>
              <a:gd name="p0y7" fmla="*/ 1548 h 1548"/>
              <a:gd name="p0x8" fmla="*/ 17280 w 17400"/>
              <a:gd name="p0y8" fmla="*/ 1548 h 1548"/>
              <a:gd name="p0x9" fmla="*/ 120 w 17400"/>
              <a:gd name="p0y9" fmla="*/ 1548 h 1548"/>
              <a:gd name="p0x10" fmla="*/ 53 w 17400"/>
              <a:gd name="p0y10" fmla="*/ 1548 h 1548"/>
              <a:gd name="p0x11" fmla="*/ 0 w 17400"/>
              <a:gd name="p0y11" fmla="*/ 1494 h 1548"/>
              <a:gd name="p0x12" fmla="*/ 0 w 17400"/>
              <a:gd name="p0y12" fmla="*/ 1428 h 1548"/>
              <a:gd name="p0x13" fmla="*/ 0 w 17400"/>
              <a:gd name="p0y13" fmla="*/ 120 h 1548"/>
              <a:gd name="p0x14" fmla="*/ 0 w 17400"/>
              <a:gd name="p0y14" fmla="*/ 53 h 1548"/>
              <a:gd name="p0x15" fmla="*/ 53 w 17400"/>
              <a:gd name="p0y15" fmla="*/ 0 h 1548"/>
              <a:gd name="p0x16" fmla="*/ 120 w 17400"/>
              <a:gd name="p0y16" fmla="*/ 0 h 154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26"/>
            </p:custDataLst>
          </p:nvPr>
        </p:nvSpPr>
        <p:spPr>
          <a:xfrm>
            <a:off x="762000" y="5669328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altLang="en-US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"</a:t>
            </a:r>
            <a:r>
              <a:rPr lang="zh-CN" altLang="en-US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全收集带来质变</a:t>
            </a:r>
            <a:r>
              <a:rPr lang="en-US" altLang="zh-CN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</a:t>
            </a:r>
            <a:r>
              <a:rPr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暴击与暴伤的双重飞跃</a:t>
            </a: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"</a:t>
            </a:r>
          </a:p>
        </p:txBody>
      </p:sp>
      <p:sp>
        <p:nvSpPr>
          <p:cNvPr id="37" name="文本框 36"/>
          <p:cNvSpPr txBox="1"/>
          <p:nvPr>
            <p:custDataLst>
              <p:tags r:id="rId27"/>
            </p:custDataLst>
          </p:nvPr>
        </p:nvSpPr>
        <p:spPr>
          <a:xfrm>
            <a:off x="762000" y="6046518"/>
            <a:ext cx="106680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每月</a:t>
            </a:r>
            <a:r>
              <a:rPr lang="en-US" altLang="zh-CN" sz="135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日刷新，当月未领作废</a:t>
            </a:r>
          </a:p>
        </p:txBody>
      </p:sp>
      <p:sp>
        <p:nvSpPr>
          <p:cNvPr id="34" name="任意多边形 33"/>
          <p:cNvSpPr/>
          <p:nvPr>
            <p:custDataLst>
              <p:tags r:id="rId28"/>
            </p:custDataLst>
          </p:nvPr>
        </p:nvSpPr>
        <p:spPr>
          <a:xfrm>
            <a:off x="597298" y="5494020"/>
            <a:ext cx="10997404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道具图鉴：收集养成与专属奖励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398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315355"/>
            <a:ext cx="960149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获得指定道具后即可</a:t>
            </a:r>
            <a:r>
              <a:rPr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登录图鉴</a:t>
            </a: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，激活对应属性加成；完成单组全部收集，</a:t>
            </a:r>
            <a:r>
              <a:rPr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解锁额外专属奖励</a:t>
            </a: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97297" y="1139825"/>
            <a:ext cx="109974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575945" y="2075180"/>
            <a:ext cx="5419725" cy="1246505"/>
          </a:xfrm>
          <a:custGeom>
            <a:avLst/>
            <a:gdLst>
              <a:gd name="sw" fmla="*/ 1 w 8535"/>
              <a:gd name="sh" fmla="*/ 1 h 1963"/>
              <a:gd name="mins" fmla="min sw sh"/>
              <a:gd name="dsw" fmla="+- 0 sw mins"/>
              <a:gd name="dsh" fmla="+- 0 sh mins"/>
              <a:gd name="p0x0" fmla="*/ 120 w 8535"/>
              <a:gd name="p0y0" fmla="*/ 0 h 1963"/>
              <a:gd name="p0x1" fmla="*/ 8415 w 8535"/>
              <a:gd name="p0y1" fmla="*/ 0 h 1963"/>
              <a:gd name="p0x2" fmla="*/ 8481 w 8535"/>
              <a:gd name="p0y2" fmla="*/ 0 h 1963"/>
              <a:gd name="p0x3" fmla="*/ 8535 w 8535"/>
              <a:gd name="p0y3" fmla="*/ 53 h 1963"/>
              <a:gd name="p0x4" fmla="*/ 8535 w 8535"/>
              <a:gd name="p0y4" fmla="*/ 120 h 1963"/>
              <a:gd name="p0x5" fmla="*/ 8535 w 8535"/>
              <a:gd name="p0y5" fmla="*/ 1843 h 1963"/>
              <a:gd name="p0x6" fmla="*/ 8535 w 8535"/>
              <a:gd name="p0y6" fmla="*/ 1909 h 1963"/>
              <a:gd name="p0x7" fmla="*/ 8481 w 8535"/>
              <a:gd name="p0y7" fmla="*/ 1963 h 1963"/>
              <a:gd name="p0x8" fmla="*/ 8415 w 8535"/>
              <a:gd name="p0y8" fmla="*/ 1963 h 1963"/>
              <a:gd name="p0x9" fmla="*/ 120 w 8535"/>
              <a:gd name="p0y9" fmla="*/ 1963 h 1963"/>
              <a:gd name="p0x10" fmla="*/ 53 w 8535"/>
              <a:gd name="p0y10" fmla="*/ 1963 h 1963"/>
              <a:gd name="p0x11" fmla="*/ 0 w 8535"/>
              <a:gd name="p0y11" fmla="*/ 1909 h 1963"/>
              <a:gd name="p0x12" fmla="*/ 0 w 8535"/>
              <a:gd name="p0y12" fmla="*/ 1843 h 1963"/>
              <a:gd name="p0x13" fmla="*/ 0 w 8535"/>
              <a:gd name="p0y13" fmla="*/ 120 h 1963"/>
              <a:gd name="p0x14" fmla="*/ 0 w 8535"/>
              <a:gd name="p0y14" fmla="*/ 53 h 1963"/>
              <a:gd name="p0x15" fmla="*/ 53 w 8535"/>
              <a:gd name="p0y15" fmla="*/ 0 h 1963"/>
              <a:gd name="p0x16" fmla="*/ 120 w 8535"/>
              <a:gd name="p0y16" fmla="*/ 0 h 196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6"/>
            </p:custDataLst>
          </p:nvPr>
        </p:nvSpPr>
        <p:spPr>
          <a:xfrm>
            <a:off x="771525" y="23177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06ff6e68-9247-11f1-b65c-e65c57a96093"/>
          <p:cNvPicPr/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t="-44" b="44"/>
          <a:stretch>
            <a:fillRect/>
          </a:stretch>
        </p:blipFill>
        <p:spPr>
          <a:xfrm>
            <a:off x="838200" y="2384425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1190625" y="230641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三类道具</a:t>
            </a: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771525" y="2760755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普通道具、限时道具、活动道具</a:t>
            </a: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606846" y="2079646"/>
            <a:ext cx="5358559" cy="1902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1"/>
            </p:custDataLst>
          </p:nvPr>
        </p:nvSpPr>
        <p:spPr>
          <a:xfrm>
            <a:off x="6195695" y="2075180"/>
            <a:ext cx="5419725" cy="1246505"/>
          </a:xfrm>
          <a:custGeom>
            <a:avLst/>
            <a:gdLst>
              <a:gd name="sw" fmla="*/ 1 w 8535"/>
              <a:gd name="sh" fmla="*/ 1 h 1963"/>
              <a:gd name="mins" fmla="min sw sh"/>
              <a:gd name="dsw" fmla="+- 0 sw mins"/>
              <a:gd name="dsh" fmla="+- 0 sh mins"/>
              <a:gd name="p0x0" fmla="*/ 120 w 8535"/>
              <a:gd name="p0y0" fmla="*/ 0 h 1963"/>
              <a:gd name="p0x1" fmla="*/ 8415 w 8535"/>
              <a:gd name="p0y1" fmla="*/ 0 h 1963"/>
              <a:gd name="p0x2" fmla="*/ 8481 w 8535"/>
              <a:gd name="p0y2" fmla="*/ 0 h 1963"/>
              <a:gd name="p0x3" fmla="*/ 8535 w 8535"/>
              <a:gd name="p0y3" fmla="*/ 53 h 1963"/>
              <a:gd name="p0x4" fmla="*/ 8535 w 8535"/>
              <a:gd name="p0y4" fmla="*/ 120 h 1963"/>
              <a:gd name="p0x5" fmla="*/ 8535 w 8535"/>
              <a:gd name="p0y5" fmla="*/ 1843 h 1963"/>
              <a:gd name="p0x6" fmla="*/ 8535 w 8535"/>
              <a:gd name="p0y6" fmla="*/ 1909 h 1963"/>
              <a:gd name="p0x7" fmla="*/ 8481 w 8535"/>
              <a:gd name="p0y7" fmla="*/ 1963 h 1963"/>
              <a:gd name="p0x8" fmla="*/ 8415 w 8535"/>
              <a:gd name="p0y8" fmla="*/ 1963 h 1963"/>
              <a:gd name="p0x9" fmla="*/ 120 w 8535"/>
              <a:gd name="p0y9" fmla="*/ 1963 h 1963"/>
              <a:gd name="p0x10" fmla="*/ 53 w 8535"/>
              <a:gd name="p0y10" fmla="*/ 1963 h 1963"/>
              <a:gd name="p0x11" fmla="*/ 0 w 8535"/>
              <a:gd name="p0y11" fmla="*/ 1909 h 1963"/>
              <a:gd name="p0x12" fmla="*/ 0 w 8535"/>
              <a:gd name="p0y12" fmla="*/ 1843 h 1963"/>
              <a:gd name="p0x13" fmla="*/ 0 w 8535"/>
              <a:gd name="p0y13" fmla="*/ 120 h 1963"/>
              <a:gd name="p0x14" fmla="*/ 0 w 8535"/>
              <a:gd name="p0y14" fmla="*/ 53 h 1963"/>
              <a:gd name="p0x15" fmla="*/ 53 w 8535"/>
              <a:gd name="p0y15" fmla="*/ 0 h 1963"/>
              <a:gd name="p0x16" fmla="*/ 120 w 8535"/>
              <a:gd name="p0y16" fmla="*/ 0 h 196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2"/>
            </p:custDataLst>
          </p:nvPr>
        </p:nvSpPr>
        <p:spPr>
          <a:xfrm>
            <a:off x="6391275" y="23177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06ff7522-9247-11f1-b65c-e65c57a96093"/>
          <p:cNvPicPr/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t="-44" b="44"/>
          <a:stretch>
            <a:fillRect/>
          </a:stretch>
        </p:blipFill>
        <p:spPr>
          <a:xfrm>
            <a:off x="6457950" y="2384425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14"/>
            </p:custDataLst>
          </p:nvPr>
        </p:nvSpPr>
        <p:spPr>
          <a:xfrm>
            <a:off x="6810375" y="230641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解锁条件</a:t>
            </a:r>
          </a:p>
        </p:txBody>
      </p:sp>
      <p:sp>
        <p:nvSpPr>
          <p:cNvPr id="23" name="文本框 22"/>
          <p:cNvSpPr txBox="1"/>
          <p:nvPr>
            <p:custDataLst>
              <p:tags r:id="rId15"/>
            </p:custDataLst>
          </p:nvPr>
        </p:nvSpPr>
        <p:spPr>
          <a:xfrm>
            <a:off x="6391275" y="2760755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角色等级达到</a:t>
            </a:r>
            <a:r>
              <a:rPr lang="en-US" alt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解锁图鉴系统</a:t>
            </a: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6226596" y="2079646"/>
            <a:ext cx="5358559" cy="1902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17"/>
            </p:custDataLst>
          </p:nvPr>
        </p:nvSpPr>
        <p:spPr>
          <a:xfrm>
            <a:off x="575945" y="3521710"/>
            <a:ext cx="3546475" cy="1247140"/>
          </a:xfrm>
          <a:custGeom>
            <a:avLst/>
            <a:gdLst>
              <a:gd name="sw" fmla="*/ 1 w 5585"/>
              <a:gd name="sh" fmla="*/ 1 h 1963"/>
              <a:gd name="mins" fmla="min sw sh"/>
              <a:gd name="dsw" fmla="+- 0 sw mins"/>
              <a:gd name="dsh" fmla="+- 0 sh mins"/>
              <a:gd name="p0x0" fmla="*/ 120 w 5585"/>
              <a:gd name="p0y0" fmla="*/ 0 h 1963"/>
              <a:gd name="p0x1" fmla="*/ 5465 w 5585"/>
              <a:gd name="p0y1" fmla="*/ 0 h 1963"/>
              <a:gd name="p0x2" fmla="*/ 5531 w 5585"/>
              <a:gd name="p0y2" fmla="*/ 0 h 1963"/>
              <a:gd name="p0x3" fmla="*/ 5585 w 5585"/>
              <a:gd name="p0y3" fmla="*/ 53 h 1963"/>
              <a:gd name="p0x4" fmla="*/ 5585 w 5585"/>
              <a:gd name="p0y4" fmla="*/ 120 h 1963"/>
              <a:gd name="p0x5" fmla="*/ 5585 w 5585"/>
              <a:gd name="p0y5" fmla="*/ 1843 h 1963"/>
              <a:gd name="p0x6" fmla="*/ 5585 w 5585"/>
              <a:gd name="p0y6" fmla="*/ 1909 h 1963"/>
              <a:gd name="p0x7" fmla="*/ 5531 w 5585"/>
              <a:gd name="p0y7" fmla="*/ 1963 h 1963"/>
              <a:gd name="p0x8" fmla="*/ 5465 w 5585"/>
              <a:gd name="p0y8" fmla="*/ 1963 h 1963"/>
              <a:gd name="p0x9" fmla="*/ 120 w 5585"/>
              <a:gd name="p0y9" fmla="*/ 1963 h 1963"/>
              <a:gd name="p0x10" fmla="*/ 53 w 5585"/>
              <a:gd name="p0y10" fmla="*/ 1963 h 1963"/>
              <a:gd name="p0x11" fmla="*/ 0 w 5585"/>
              <a:gd name="p0y11" fmla="*/ 1909 h 1963"/>
              <a:gd name="p0x12" fmla="*/ 0 w 5585"/>
              <a:gd name="p0y12" fmla="*/ 1843 h 1963"/>
              <a:gd name="p0x13" fmla="*/ 0 w 5585"/>
              <a:gd name="p0y13" fmla="*/ 120 h 1963"/>
              <a:gd name="p0x14" fmla="*/ 0 w 5585"/>
              <a:gd name="p0y14" fmla="*/ 53 h 1963"/>
              <a:gd name="p0x15" fmla="*/ 53 w 5585"/>
              <a:gd name="p0y15" fmla="*/ 0 h 1963"/>
              <a:gd name="p0x16" fmla="*/ 120 w 5585"/>
              <a:gd name="p0y16" fmla="*/ 0 h 196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18"/>
            </p:custDataLst>
          </p:nvPr>
        </p:nvSpPr>
        <p:spPr>
          <a:xfrm>
            <a:off x="1710185" y="3681879"/>
            <a:ext cx="1811979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1~3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点</a:t>
            </a:r>
          </a:p>
        </p:txBody>
      </p:sp>
      <p:sp>
        <p:nvSpPr>
          <p:cNvPr id="28" name="文本框 27"/>
          <p:cNvSpPr txBox="1"/>
          <p:nvPr>
            <p:custDataLst>
              <p:tags r:id="rId19"/>
            </p:custDataLst>
          </p:nvPr>
        </p:nvSpPr>
        <p:spPr>
          <a:xfrm>
            <a:off x="1792262" y="4240997"/>
            <a:ext cx="1114501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Aft>
                <a:spcPts val="0"/>
              </a:spcAft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单道具登录</a:t>
            </a:r>
          </a:p>
          <a:p>
            <a:pPr algn="ctr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对应属性加成</a:t>
            </a:r>
          </a:p>
        </p:txBody>
      </p:sp>
      <p:sp>
        <p:nvSpPr>
          <p:cNvPr id="26" name="任意多边形 25"/>
          <p:cNvSpPr/>
          <p:nvPr>
            <p:custDataLst>
              <p:tags r:id="rId20"/>
            </p:custDataLst>
          </p:nvPr>
        </p:nvSpPr>
        <p:spPr>
          <a:xfrm>
            <a:off x="606828" y="3526790"/>
            <a:ext cx="3485343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89" h="30">
                <a:moveTo>
                  <a:pt x="79" y="0"/>
                </a:moveTo>
                <a:lnTo>
                  <a:pt x="5409" y="0"/>
                </a:lnTo>
                <a:cubicBezTo>
                  <a:pt x="5440" y="0"/>
                  <a:pt x="5468" y="11"/>
                  <a:pt x="54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1"/>
            </p:custDataLst>
          </p:nvPr>
        </p:nvSpPr>
        <p:spPr>
          <a:xfrm>
            <a:off x="4322445" y="3521710"/>
            <a:ext cx="3546475" cy="1247140"/>
          </a:xfrm>
          <a:custGeom>
            <a:avLst/>
            <a:gdLst>
              <a:gd name="sw" fmla="*/ 1 w 5585"/>
              <a:gd name="sh" fmla="*/ 1 h 1963"/>
              <a:gd name="mins" fmla="min sw sh"/>
              <a:gd name="dsw" fmla="+- 0 sw mins"/>
              <a:gd name="dsh" fmla="+- 0 sh mins"/>
              <a:gd name="p0x0" fmla="*/ 120 w 5585"/>
              <a:gd name="p0y0" fmla="*/ 0 h 1963"/>
              <a:gd name="p0x1" fmla="*/ 5465 w 5585"/>
              <a:gd name="p0y1" fmla="*/ 0 h 1963"/>
              <a:gd name="p0x2" fmla="*/ 5531 w 5585"/>
              <a:gd name="p0y2" fmla="*/ 0 h 1963"/>
              <a:gd name="p0x3" fmla="*/ 5585 w 5585"/>
              <a:gd name="p0y3" fmla="*/ 53 h 1963"/>
              <a:gd name="p0x4" fmla="*/ 5585 w 5585"/>
              <a:gd name="p0y4" fmla="*/ 120 h 1963"/>
              <a:gd name="p0x5" fmla="*/ 5585 w 5585"/>
              <a:gd name="p0y5" fmla="*/ 1843 h 1963"/>
              <a:gd name="p0x6" fmla="*/ 5585 w 5585"/>
              <a:gd name="p0y6" fmla="*/ 1909 h 1963"/>
              <a:gd name="p0x7" fmla="*/ 5531 w 5585"/>
              <a:gd name="p0y7" fmla="*/ 1963 h 1963"/>
              <a:gd name="p0x8" fmla="*/ 5465 w 5585"/>
              <a:gd name="p0y8" fmla="*/ 1963 h 1963"/>
              <a:gd name="p0x9" fmla="*/ 120 w 5585"/>
              <a:gd name="p0y9" fmla="*/ 1963 h 1963"/>
              <a:gd name="p0x10" fmla="*/ 53 w 5585"/>
              <a:gd name="p0y10" fmla="*/ 1963 h 1963"/>
              <a:gd name="p0x11" fmla="*/ 0 w 5585"/>
              <a:gd name="p0y11" fmla="*/ 1909 h 1963"/>
              <a:gd name="p0x12" fmla="*/ 0 w 5585"/>
              <a:gd name="p0y12" fmla="*/ 1843 h 1963"/>
              <a:gd name="p0x13" fmla="*/ 0 w 5585"/>
              <a:gd name="p0y13" fmla="*/ 120 h 1963"/>
              <a:gd name="p0x14" fmla="*/ 0 w 5585"/>
              <a:gd name="p0y14" fmla="*/ 53 h 1963"/>
              <a:gd name="p0x15" fmla="*/ 53 w 5585"/>
              <a:gd name="p0y15" fmla="*/ 0 h 1963"/>
              <a:gd name="p0x16" fmla="*/ 120 w 5585"/>
              <a:gd name="p0y16" fmla="*/ 0 h 196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2"/>
            </p:custDataLst>
          </p:nvPr>
        </p:nvSpPr>
        <p:spPr>
          <a:xfrm>
            <a:off x="5796258" y="3681879"/>
            <a:ext cx="11329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5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点</a:t>
            </a:r>
          </a:p>
        </p:txBody>
      </p:sp>
      <p:sp>
        <p:nvSpPr>
          <p:cNvPr id="33" name="文本框 32"/>
          <p:cNvSpPr txBox="1"/>
          <p:nvPr>
            <p:custDataLst>
              <p:tags r:id="rId23"/>
            </p:custDataLst>
          </p:nvPr>
        </p:nvSpPr>
        <p:spPr>
          <a:xfrm>
            <a:off x="5453063" y="4240997"/>
            <a:ext cx="1285951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Aft>
                <a:spcPts val="0"/>
              </a:spcAft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普通图鉴全收集</a:t>
            </a:r>
          </a:p>
          <a:p>
            <a:pPr algn="ctr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全属性加成</a:t>
            </a:r>
          </a:p>
        </p:txBody>
      </p:sp>
      <p:sp>
        <p:nvSpPr>
          <p:cNvPr id="31" name="任意多边形 30"/>
          <p:cNvSpPr/>
          <p:nvPr>
            <p:custDataLst>
              <p:tags r:id="rId24"/>
            </p:custDataLst>
          </p:nvPr>
        </p:nvSpPr>
        <p:spPr>
          <a:xfrm>
            <a:off x="4353328" y="3526790"/>
            <a:ext cx="3485343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89" h="30">
                <a:moveTo>
                  <a:pt x="79" y="0"/>
                </a:moveTo>
                <a:lnTo>
                  <a:pt x="5409" y="0"/>
                </a:lnTo>
                <a:cubicBezTo>
                  <a:pt x="5440" y="0"/>
                  <a:pt x="5468" y="11"/>
                  <a:pt x="54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25"/>
            </p:custDataLst>
          </p:nvPr>
        </p:nvSpPr>
        <p:spPr>
          <a:xfrm>
            <a:off x="8068945" y="3521710"/>
            <a:ext cx="3546475" cy="1247140"/>
          </a:xfrm>
          <a:custGeom>
            <a:avLst/>
            <a:gdLst>
              <a:gd name="sw" fmla="*/ 1 w 5585"/>
              <a:gd name="sh" fmla="*/ 1 h 1963"/>
              <a:gd name="mins" fmla="min sw sh"/>
              <a:gd name="dsw" fmla="+- 0 sw mins"/>
              <a:gd name="dsh" fmla="+- 0 sh mins"/>
              <a:gd name="p0x0" fmla="*/ 120 w 5585"/>
              <a:gd name="p0y0" fmla="*/ 0 h 1963"/>
              <a:gd name="p0x1" fmla="*/ 5465 w 5585"/>
              <a:gd name="p0y1" fmla="*/ 0 h 1963"/>
              <a:gd name="p0x2" fmla="*/ 5531 w 5585"/>
              <a:gd name="p0y2" fmla="*/ 0 h 1963"/>
              <a:gd name="p0x3" fmla="*/ 5585 w 5585"/>
              <a:gd name="p0y3" fmla="*/ 53 h 1963"/>
              <a:gd name="p0x4" fmla="*/ 5585 w 5585"/>
              <a:gd name="p0y4" fmla="*/ 120 h 1963"/>
              <a:gd name="p0x5" fmla="*/ 5585 w 5585"/>
              <a:gd name="p0y5" fmla="*/ 1843 h 1963"/>
              <a:gd name="p0x6" fmla="*/ 5585 w 5585"/>
              <a:gd name="p0y6" fmla="*/ 1909 h 1963"/>
              <a:gd name="p0x7" fmla="*/ 5531 w 5585"/>
              <a:gd name="p0y7" fmla="*/ 1963 h 1963"/>
              <a:gd name="p0x8" fmla="*/ 5465 w 5585"/>
              <a:gd name="p0y8" fmla="*/ 1963 h 1963"/>
              <a:gd name="p0x9" fmla="*/ 120 w 5585"/>
              <a:gd name="p0y9" fmla="*/ 1963 h 1963"/>
              <a:gd name="p0x10" fmla="*/ 53 w 5585"/>
              <a:gd name="p0y10" fmla="*/ 1963 h 1963"/>
              <a:gd name="p0x11" fmla="*/ 0 w 5585"/>
              <a:gd name="p0y11" fmla="*/ 1909 h 1963"/>
              <a:gd name="p0x12" fmla="*/ 0 w 5585"/>
              <a:gd name="p0y12" fmla="*/ 1843 h 1963"/>
              <a:gd name="p0x13" fmla="*/ 0 w 5585"/>
              <a:gd name="p0y13" fmla="*/ 120 h 1963"/>
              <a:gd name="p0x14" fmla="*/ 0 w 5585"/>
              <a:gd name="p0y14" fmla="*/ 53 h 1963"/>
              <a:gd name="p0x15" fmla="*/ 53 w 5585"/>
              <a:gd name="p0y15" fmla="*/ 0 h 1963"/>
              <a:gd name="p0x16" fmla="*/ 120 w 5585"/>
              <a:gd name="p0y16" fmla="*/ 0 h 196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26"/>
            </p:custDataLst>
          </p:nvPr>
        </p:nvSpPr>
        <p:spPr>
          <a:xfrm>
            <a:off x="9087221" y="3681879"/>
            <a:ext cx="2044084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10</a:t>
            </a:r>
            <a:r>
              <a:rPr lang="zh-CN"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</a:t>
            </a:r>
            <a:r>
              <a:rPr lang="en-US" altLang="zh-CN"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+1%</a:t>
            </a:r>
          </a:p>
        </p:txBody>
      </p:sp>
      <p:sp>
        <p:nvSpPr>
          <p:cNvPr id="38" name="文本框 37"/>
          <p:cNvSpPr txBox="1"/>
          <p:nvPr>
            <p:custDataLst>
              <p:tags r:id="rId27"/>
            </p:custDataLst>
          </p:nvPr>
        </p:nvSpPr>
        <p:spPr>
          <a:xfrm>
            <a:off x="9028138" y="4240997"/>
            <a:ext cx="1628851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spcAft>
                <a:spcPts val="0"/>
              </a:spcAft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活动限定图鉴全收集</a:t>
            </a:r>
          </a:p>
          <a:p>
            <a:pPr algn="ctr"/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全属性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暴击率</a:t>
            </a:r>
          </a:p>
        </p:txBody>
      </p:sp>
      <p:sp>
        <p:nvSpPr>
          <p:cNvPr id="36" name="任意多边形 35"/>
          <p:cNvSpPr/>
          <p:nvPr>
            <p:custDataLst>
              <p:tags r:id="rId28"/>
            </p:custDataLst>
          </p:nvPr>
        </p:nvSpPr>
        <p:spPr>
          <a:xfrm>
            <a:off x="8099828" y="3526790"/>
            <a:ext cx="3485343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89" h="30">
                <a:moveTo>
                  <a:pt x="79" y="0"/>
                </a:moveTo>
                <a:lnTo>
                  <a:pt x="5409" y="0"/>
                </a:lnTo>
                <a:cubicBezTo>
                  <a:pt x="5440" y="0"/>
                  <a:pt x="5468" y="11"/>
                  <a:pt x="54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29"/>
            </p:custDataLst>
          </p:nvPr>
        </p:nvSpPr>
        <p:spPr>
          <a:xfrm>
            <a:off x="575945" y="5006975"/>
            <a:ext cx="5419725" cy="1464945"/>
          </a:xfrm>
          <a:custGeom>
            <a:avLst/>
            <a:gdLst>
              <a:gd name="sw" fmla="*/ 1 w 8535"/>
              <a:gd name="sh" fmla="*/ 1 h 2306"/>
              <a:gd name="mins" fmla="min sw sh"/>
              <a:gd name="dsw" fmla="+- 0 sw mins"/>
              <a:gd name="dsh" fmla="+- 0 sh mins"/>
              <a:gd name="p0x0" fmla="*/ 120 w 8535"/>
              <a:gd name="p0y0" fmla="*/ 0 h 2306"/>
              <a:gd name="p0x1" fmla="*/ 8415 w 8535"/>
              <a:gd name="p0y1" fmla="*/ 0 h 2306"/>
              <a:gd name="p0x2" fmla="*/ 8481 w 8535"/>
              <a:gd name="p0y2" fmla="*/ 0 h 2306"/>
              <a:gd name="p0x3" fmla="*/ 8535 w 8535"/>
              <a:gd name="p0y3" fmla="*/ 53 h 2306"/>
              <a:gd name="p0x4" fmla="*/ 8535 w 8535"/>
              <a:gd name="p0y4" fmla="*/ 120 h 2306"/>
              <a:gd name="p0x5" fmla="*/ 8535 w 8535"/>
              <a:gd name="p0y5" fmla="*/ 2186 h 2306"/>
              <a:gd name="p0x6" fmla="*/ 8535 w 8535"/>
              <a:gd name="p0y6" fmla="*/ 2253 h 2306"/>
              <a:gd name="p0x7" fmla="*/ 8481 w 8535"/>
              <a:gd name="p0y7" fmla="*/ 2306 h 2306"/>
              <a:gd name="p0x8" fmla="*/ 8415 w 8535"/>
              <a:gd name="p0y8" fmla="*/ 2306 h 2306"/>
              <a:gd name="p0x9" fmla="*/ 120 w 8535"/>
              <a:gd name="p0y9" fmla="*/ 2306 h 2306"/>
              <a:gd name="p0x10" fmla="*/ 53 w 8535"/>
              <a:gd name="p0y10" fmla="*/ 2306 h 2306"/>
              <a:gd name="p0x11" fmla="*/ 0 w 8535"/>
              <a:gd name="p0y11" fmla="*/ 2253 h 2306"/>
              <a:gd name="p0x12" fmla="*/ 0 w 8535"/>
              <a:gd name="p0y12" fmla="*/ 2186 h 2306"/>
              <a:gd name="p0x13" fmla="*/ 0 w 8535"/>
              <a:gd name="p0y13" fmla="*/ 120 h 2306"/>
              <a:gd name="p0x14" fmla="*/ 0 w 8535"/>
              <a:gd name="p0y14" fmla="*/ 53 h 2306"/>
              <a:gd name="p0x15" fmla="*/ 53 w 8535"/>
              <a:gd name="p0y15" fmla="*/ 0 h 2306"/>
              <a:gd name="p0x16" fmla="*/ 120 w 8535"/>
              <a:gd name="p0y16" fmla="*/ 0 h 230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30"/>
            </p:custDataLst>
          </p:nvPr>
        </p:nvSpPr>
        <p:spPr>
          <a:xfrm>
            <a:off x="771525" y="52057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图片 42" descr="06ff7695-9247-11f1-b65c-e65c57a96093"/>
          <p:cNvPicPr/>
          <p:nvPr>
            <p:custDataLst>
              <p:tags r:id="rId3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t="-271" b="271"/>
          <a:stretch>
            <a:fillRect/>
          </a:stretch>
        </p:blipFill>
        <p:spPr>
          <a:xfrm>
            <a:off x="838200" y="5272405"/>
            <a:ext cx="209550" cy="20955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32"/>
            </p:custDataLst>
          </p:nvPr>
        </p:nvSpPr>
        <p:spPr>
          <a:xfrm>
            <a:off x="1190625" y="5194868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收藏家称号</a:t>
            </a:r>
          </a:p>
        </p:txBody>
      </p:sp>
      <p:sp>
        <p:nvSpPr>
          <p:cNvPr id="46" name="文本框 45"/>
          <p:cNvSpPr txBox="1"/>
          <p:nvPr>
            <p:custDataLst>
              <p:tags r:id="rId33"/>
            </p:custDataLst>
          </p:nvPr>
        </p:nvSpPr>
        <p:spPr>
          <a:xfrm>
            <a:off x="771525" y="5649211"/>
            <a:ext cx="491363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活动限定图鉴全收集</a:t>
            </a:r>
            <a:r>
              <a:rPr lang="en-US" alt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→ </a:t>
            </a: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永久称号</a:t>
            </a:r>
            <a:r>
              <a:rPr lang="en-US" alt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收藏家</a:t>
            </a: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 + </a:t>
            </a: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1%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打怪掉落概率</a:t>
            </a:r>
          </a:p>
        </p:txBody>
      </p:sp>
      <p:sp>
        <p:nvSpPr>
          <p:cNvPr id="41" name="任意多边形 40"/>
          <p:cNvSpPr/>
          <p:nvPr>
            <p:custDataLst>
              <p:tags r:id="rId34"/>
            </p:custDataLst>
          </p:nvPr>
        </p:nvSpPr>
        <p:spPr>
          <a:xfrm>
            <a:off x="606824" y="5011421"/>
            <a:ext cx="5358603" cy="190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35"/>
            </p:custDataLst>
          </p:nvPr>
        </p:nvSpPr>
        <p:spPr>
          <a:xfrm>
            <a:off x="6195695" y="5006975"/>
            <a:ext cx="5419725" cy="1464945"/>
          </a:xfrm>
          <a:custGeom>
            <a:avLst/>
            <a:gdLst>
              <a:gd name="sw" fmla="*/ 1 w 8535"/>
              <a:gd name="sh" fmla="*/ 1 h 2306"/>
              <a:gd name="mins" fmla="min sw sh"/>
              <a:gd name="dsw" fmla="+- 0 sw mins"/>
              <a:gd name="dsh" fmla="+- 0 sh mins"/>
              <a:gd name="p0x0" fmla="*/ 120 w 8535"/>
              <a:gd name="p0y0" fmla="*/ 0 h 2306"/>
              <a:gd name="p0x1" fmla="*/ 8415 w 8535"/>
              <a:gd name="p0y1" fmla="*/ 0 h 2306"/>
              <a:gd name="p0x2" fmla="*/ 8481 w 8535"/>
              <a:gd name="p0y2" fmla="*/ 0 h 2306"/>
              <a:gd name="p0x3" fmla="*/ 8535 w 8535"/>
              <a:gd name="p0y3" fmla="*/ 53 h 2306"/>
              <a:gd name="p0x4" fmla="*/ 8535 w 8535"/>
              <a:gd name="p0y4" fmla="*/ 120 h 2306"/>
              <a:gd name="p0x5" fmla="*/ 8535 w 8535"/>
              <a:gd name="p0y5" fmla="*/ 2186 h 2306"/>
              <a:gd name="p0x6" fmla="*/ 8535 w 8535"/>
              <a:gd name="p0y6" fmla="*/ 2253 h 2306"/>
              <a:gd name="p0x7" fmla="*/ 8481 w 8535"/>
              <a:gd name="p0y7" fmla="*/ 2306 h 2306"/>
              <a:gd name="p0x8" fmla="*/ 8415 w 8535"/>
              <a:gd name="p0y8" fmla="*/ 2306 h 2306"/>
              <a:gd name="p0x9" fmla="*/ 120 w 8535"/>
              <a:gd name="p0y9" fmla="*/ 2306 h 2306"/>
              <a:gd name="p0x10" fmla="*/ 53 w 8535"/>
              <a:gd name="p0y10" fmla="*/ 2306 h 2306"/>
              <a:gd name="p0x11" fmla="*/ 0 w 8535"/>
              <a:gd name="p0y11" fmla="*/ 2253 h 2306"/>
              <a:gd name="p0x12" fmla="*/ 0 w 8535"/>
              <a:gd name="p0y12" fmla="*/ 2186 h 2306"/>
              <a:gd name="p0x13" fmla="*/ 0 w 8535"/>
              <a:gd name="p0y13" fmla="*/ 120 h 2306"/>
              <a:gd name="p0x14" fmla="*/ 0 w 8535"/>
              <a:gd name="p0y14" fmla="*/ 53 h 2306"/>
              <a:gd name="p0x15" fmla="*/ 53 w 8535"/>
              <a:gd name="p0y15" fmla="*/ 0 h 2306"/>
              <a:gd name="p0x16" fmla="*/ 120 w 8535"/>
              <a:gd name="p0y16" fmla="*/ 0 h 230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36"/>
            </p:custDataLst>
          </p:nvPr>
        </p:nvSpPr>
        <p:spPr>
          <a:xfrm>
            <a:off x="6391275" y="52057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" name="图片 50" descr="06ff7807-9247-11f1-b65c-e65c57a96093"/>
          <p:cNvPicPr/>
          <p:nvPr>
            <p:custDataLst>
              <p:tags r:id="rId3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t="-271" b="271"/>
          <a:stretch>
            <a:fillRect/>
          </a:stretch>
        </p:blipFill>
        <p:spPr>
          <a:xfrm>
            <a:off x="6457950" y="5272405"/>
            <a:ext cx="209550" cy="209550"/>
          </a:xfrm>
          <a:prstGeom prst="rect">
            <a:avLst/>
          </a:prstGeom>
        </p:spPr>
      </p:pic>
      <p:sp>
        <p:nvSpPr>
          <p:cNvPr id="53" name="文本框 52"/>
          <p:cNvSpPr txBox="1"/>
          <p:nvPr>
            <p:custDataLst>
              <p:tags r:id="rId38"/>
            </p:custDataLst>
          </p:nvPr>
        </p:nvSpPr>
        <p:spPr>
          <a:xfrm>
            <a:off x="6810375" y="5194868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专属头像框</a:t>
            </a:r>
          </a:p>
        </p:txBody>
      </p:sp>
      <p:sp>
        <p:nvSpPr>
          <p:cNvPr id="54" name="文本框 53"/>
          <p:cNvSpPr txBox="1"/>
          <p:nvPr>
            <p:custDataLst>
              <p:tags r:id="rId39"/>
            </p:custDataLst>
          </p:nvPr>
        </p:nvSpPr>
        <p:spPr>
          <a:xfrm>
            <a:off x="6391275" y="5649211"/>
            <a:ext cx="410497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全图鉴收集完成</a:t>
            </a:r>
            <a:r>
              <a:rPr lang="en-US" alt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→ </a:t>
            </a: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专属头像框</a:t>
            </a:r>
            <a:r>
              <a:rPr lang="en-US" alt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点全属性</a:t>
            </a:r>
          </a:p>
        </p:txBody>
      </p:sp>
      <p:sp>
        <p:nvSpPr>
          <p:cNvPr id="49" name="任意多边形 48"/>
          <p:cNvSpPr/>
          <p:nvPr>
            <p:custDataLst>
              <p:tags r:id="rId40"/>
            </p:custDataLst>
          </p:nvPr>
        </p:nvSpPr>
        <p:spPr>
          <a:xfrm>
            <a:off x="6226574" y="5011421"/>
            <a:ext cx="5358603" cy="190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588294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522821"/>
            <a:ext cx="42672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装备与战斗强化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645819"/>
            <a:ext cx="23279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千锤百炼，铸就神兵利器</a:t>
            </a: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950619"/>
            <a:ext cx="48501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强化、精工、技能、灵魂赋予、装备觉醒等战力系统</a:t>
            </a: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652270"/>
            <a:ext cx="47625" cy="47625"/>
          </a:xfrm>
          <a:prstGeom prst="rect">
            <a:avLst/>
          </a:pr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819910" y="1671320"/>
            <a:ext cx="228600" cy="9525"/>
          </a:xfrm>
          <a:prstGeom prst="rect">
            <a:avLst/>
          </a:prstGeom>
          <a:solidFill>
            <a:srgbClr val="9B5DE5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66750" y="2112169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9000" b="1">
                <a:solidFill>
                  <a:srgbClr val="9B5DE5">
                    <a:alpha val="3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04</a:t>
            </a: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66750" y="4450080"/>
            <a:ext cx="457200" cy="19050"/>
          </a:xfrm>
          <a:prstGeom prst="rect">
            <a:avLst/>
          </a:prstGeom>
          <a:solidFill>
            <a:srgbClr val="9B5DE5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装备穿戴与预设切换</a:t>
            </a: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4803911" y="1104922"/>
            <a:ext cx="6781293" cy="5362575"/>
          </a:xfrm>
          <a:custGeom>
            <a:avLst/>
            <a:gdLst>
              <a:gd name="sw" fmla="*/ 1 w 12720"/>
              <a:gd name="sh" fmla="*/ 1 h 8445"/>
              <a:gd name="mins" fmla="min sw sh"/>
              <a:gd name="dsw" fmla="+- 0 sw mins"/>
              <a:gd name="dsh" fmla="+- 0 sh mins"/>
              <a:gd name="p0x0" fmla="*/ 120 w 12720"/>
              <a:gd name="p0y0" fmla="*/ 0 h 8445"/>
              <a:gd name="p0x1" fmla="*/ 12600 w 12720"/>
              <a:gd name="p0y1" fmla="*/ 0 h 8445"/>
              <a:gd name="p0x2" fmla="*/ 12666 w 12720"/>
              <a:gd name="p0y2" fmla="*/ 0 h 8445"/>
              <a:gd name="p0x3" fmla="*/ 12720 w 12720"/>
              <a:gd name="p0y3" fmla="*/ 53 h 8445"/>
              <a:gd name="p0x4" fmla="*/ 12720 w 12720"/>
              <a:gd name="p0y4" fmla="*/ 120 h 8445"/>
              <a:gd name="p0x5" fmla="*/ 12720 w 12720"/>
              <a:gd name="p0y5" fmla="*/ 8325 h 8445"/>
              <a:gd name="p0x6" fmla="*/ 12720 w 12720"/>
              <a:gd name="p0y6" fmla="*/ 8391 h 8445"/>
              <a:gd name="p0x7" fmla="*/ 12666 w 12720"/>
              <a:gd name="p0y7" fmla="*/ 8445 h 8445"/>
              <a:gd name="p0x8" fmla="*/ 12600 w 12720"/>
              <a:gd name="p0y8" fmla="*/ 8445 h 8445"/>
              <a:gd name="p0x9" fmla="*/ 120 w 12720"/>
              <a:gd name="p0y9" fmla="*/ 8445 h 8445"/>
              <a:gd name="p0x10" fmla="*/ 53 w 12720"/>
              <a:gd name="p0y10" fmla="*/ 8445 h 8445"/>
              <a:gd name="p0x11" fmla="*/ 0 w 12720"/>
              <a:gd name="p0y11" fmla="*/ 8391 h 8445"/>
              <a:gd name="p0x12" fmla="*/ 0 w 12720"/>
              <a:gd name="p0y12" fmla="*/ 8325 h 8445"/>
              <a:gd name="p0x13" fmla="*/ 0 w 12720"/>
              <a:gd name="p0y13" fmla="*/ 120 h 8445"/>
              <a:gd name="p0x14" fmla="*/ 0 w 12720"/>
              <a:gd name="p0y14" fmla="*/ 53 h 8445"/>
              <a:gd name="p0x15" fmla="*/ 53 w 12720"/>
              <a:gd name="p0y15" fmla="*/ 0 h 8445"/>
              <a:gd name="p0x16" fmla="*/ 120 w 12720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5179022" y="1405427"/>
            <a:ext cx="257005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装备穿戴与预设切换</a:t>
            </a:r>
          </a:p>
        </p:txBody>
      </p:sp>
      <p:sp>
        <p:nvSpPr>
          <p:cNvPr id="10" name="任意多边形 9"/>
          <p:cNvSpPr/>
          <p:nvPr>
            <p:custDataLst>
              <p:tags r:id="rId4"/>
            </p:custDataLst>
          </p:nvPr>
        </p:nvSpPr>
        <p:spPr>
          <a:xfrm>
            <a:off x="5313670" y="21482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56b48eaa-9247-11f1-b809-2e91ac3b4f00"/>
          <p:cNvPicPr/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114" b="114"/>
          <a:stretch>
            <a:fillRect/>
          </a:stretch>
        </p:blipFill>
        <p:spPr>
          <a:xfrm>
            <a:off x="5399395" y="2233930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5847070" y="2133248"/>
            <a:ext cx="484316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个槽位</a:t>
            </a: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5847070" y="2457098"/>
            <a:ext cx="518606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武器、头盔、衣服、裤子、手套、鞋子、饰品×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、造型、护卫者</a:t>
            </a:r>
          </a:p>
        </p:txBody>
      </p:sp>
      <p:sp>
        <p:nvSpPr>
          <p:cNvPr id="15" name="任意多边形 14"/>
          <p:cNvSpPr/>
          <p:nvPr>
            <p:custDataLst>
              <p:tags r:id="rId8"/>
            </p:custDataLst>
          </p:nvPr>
        </p:nvSpPr>
        <p:spPr>
          <a:xfrm>
            <a:off x="5313670" y="31800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56b48ea1-9247-11f1-b809-2e91ac3b4f00"/>
          <p:cNvPicPr/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213" b="213"/>
          <a:stretch>
            <a:fillRect/>
          </a:stretch>
        </p:blipFill>
        <p:spPr>
          <a:xfrm>
            <a:off x="5399395" y="3265805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5847070" y="3165367"/>
            <a:ext cx="209155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套预设</a:t>
            </a:r>
          </a:p>
        </p:txBody>
      </p:sp>
      <p:sp>
        <p:nvSpPr>
          <p:cNvPr id="19" name="文本框 18"/>
          <p:cNvSpPr txBox="1"/>
          <p:nvPr>
            <p:custDataLst>
              <p:tags r:id="rId11"/>
            </p:custDataLst>
          </p:nvPr>
        </p:nvSpPr>
        <p:spPr>
          <a:xfrm>
            <a:off x="5847070" y="3489217"/>
            <a:ext cx="226300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快捷切换，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秒冷却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防连切</a:t>
            </a:r>
          </a:p>
        </p:txBody>
      </p:sp>
      <p:sp>
        <p:nvSpPr>
          <p:cNvPr id="20" name="任意多边形 19"/>
          <p:cNvSpPr/>
          <p:nvPr>
            <p:custDataLst>
              <p:tags r:id="rId12"/>
            </p:custDataLst>
          </p:nvPr>
        </p:nvSpPr>
        <p:spPr>
          <a:xfrm>
            <a:off x="5313670" y="42125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 descr="56b48f6a-9247-11f1-b809-2e91ac3b4f00"/>
          <p:cNvPicPr/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55" b="55"/>
          <a:stretch>
            <a:fillRect/>
          </a:stretch>
        </p:blipFill>
        <p:spPr>
          <a:xfrm>
            <a:off x="5399395" y="4298315"/>
            <a:ext cx="247650" cy="2476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14"/>
            </p:custDataLst>
          </p:nvPr>
        </p:nvSpPr>
        <p:spPr>
          <a:xfrm>
            <a:off x="5847070" y="4197486"/>
            <a:ext cx="25718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自动绑定</a:t>
            </a:r>
          </a:p>
        </p:txBody>
      </p:sp>
      <p:sp>
        <p:nvSpPr>
          <p:cNvPr id="24" name="文本框 23"/>
          <p:cNvSpPr txBox="1"/>
          <p:nvPr>
            <p:custDataLst>
              <p:tags r:id="rId15"/>
            </p:custDataLst>
          </p:nvPr>
        </p:nvSpPr>
        <p:spPr>
          <a:xfrm>
            <a:off x="5847070" y="4521336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解绑需消耗道具，绑定后不可交易</a:t>
            </a:r>
          </a:p>
        </p:txBody>
      </p:sp>
      <p:sp>
        <p:nvSpPr>
          <p:cNvPr id="25" name="任意多边形 24"/>
          <p:cNvSpPr/>
          <p:nvPr>
            <p:custDataLst>
              <p:tags r:id="rId16"/>
            </p:custDataLst>
          </p:nvPr>
        </p:nvSpPr>
        <p:spPr>
          <a:xfrm>
            <a:off x="5313670" y="52444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56b4907d-9247-11f1-b809-2e91ac3b4f00"/>
          <p:cNvPicPr/>
          <p:nvPr>
            <p:custDataLst>
              <p:tags r:id="rId1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157" b="157"/>
          <a:stretch>
            <a:fillRect/>
          </a:stretch>
        </p:blipFill>
        <p:spPr>
          <a:xfrm>
            <a:off x="5399395" y="5330190"/>
            <a:ext cx="247650" cy="2476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18"/>
            </p:custDataLst>
          </p:nvPr>
        </p:nvSpPr>
        <p:spPr>
          <a:xfrm>
            <a:off x="5847070" y="5229616"/>
            <a:ext cx="339871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穿戴门槛</a:t>
            </a:r>
          </a:p>
        </p:txBody>
      </p:sp>
      <p:sp>
        <p:nvSpPr>
          <p:cNvPr id="29" name="文本框 28"/>
          <p:cNvSpPr txBox="1"/>
          <p:nvPr>
            <p:custDataLst>
              <p:tags r:id="rId19"/>
            </p:custDataLst>
          </p:nvPr>
        </p:nvSpPr>
        <p:spPr>
          <a:xfrm>
            <a:off x="5847070" y="5553466"/>
            <a:ext cx="37416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即可穿戴初始装备，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解锁双预设切换</a:t>
            </a:r>
          </a:p>
        </p:txBody>
      </p:sp>
      <p:sp>
        <p:nvSpPr>
          <p:cNvPr id="8" name="任意多边形 7"/>
          <p:cNvSpPr/>
          <p:nvPr>
            <p:custDataLst>
              <p:tags r:id="rId20"/>
            </p:custDataLst>
          </p:nvPr>
        </p:nvSpPr>
        <p:spPr>
          <a:xfrm>
            <a:off x="4803882" y="1114425"/>
            <a:ext cx="6781296" cy="12676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624" h="30">
                <a:moveTo>
                  <a:pt x="79" y="0"/>
                </a:moveTo>
                <a:lnTo>
                  <a:pt x="12544" y="0"/>
                </a:lnTo>
                <a:cubicBezTo>
                  <a:pt x="12575" y="0"/>
                  <a:pt x="12603" y="11"/>
                  <a:pt x="1262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 descr="post_object_image_428281783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27674" y="1114437"/>
            <a:ext cx="2702571" cy="5362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强化系统：属性提升与风险回报</a:t>
            </a:r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>
            <a:off x="575945" y="4314190"/>
            <a:ext cx="11039475" cy="628650"/>
          </a:xfrm>
          <a:custGeom>
            <a:avLst/>
            <a:gdLst>
              <a:gd name="sw" fmla="*/ 1 w 17385"/>
              <a:gd name="sh" fmla="*/ 1 h 990"/>
              <a:gd name="mins" fmla="min sw sh"/>
              <a:gd name="dsw" fmla="+- 0 sw mins"/>
              <a:gd name="dsh" fmla="+- 0 sh mins"/>
              <a:gd name="p0x0" fmla="*/ 120 w 17385"/>
              <a:gd name="p0y0" fmla="*/ 0 h 990"/>
              <a:gd name="p0x1" fmla="*/ 17265 w 17385"/>
              <a:gd name="p0y1" fmla="*/ 0 h 990"/>
              <a:gd name="p0x2" fmla="*/ 17331 w 17385"/>
              <a:gd name="p0y2" fmla="*/ 0 h 990"/>
              <a:gd name="p0x3" fmla="*/ 17385 w 17385"/>
              <a:gd name="p0y3" fmla="*/ 53 h 990"/>
              <a:gd name="p0x4" fmla="*/ 17385 w 17385"/>
              <a:gd name="p0y4" fmla="*/ 120 h 990"/>
              <a:gd name="p0x5" fmla="*/ 17385 w 17385"/>
              <a:gd name="p0y5" fmla="*/ 870 h 990"/>
              <a:gd name="p0x6" fmla="*/ 17385 w 17385"/>
              <a:gd name="p0y6" fmla="*/ 936 h 990"/>
              <a:gd name="p0x7" fmla="*/ 17331 w 17385"/>
              <a:gd name="p0y7" fmla="*/ 990 h 990"/>
              <a:gd name="p0x8" fmla="*/ 17265 w 17385"/>
              <a:gd name="p0y8" fmla="*/ 990 h 990"/>
              <a:gd name="p0x9" fmla="*/ 120 w 17385"/>
              <a:gd name="p0y9" fmla="*/ 990 h 990"/>
              <a:gd name="p0x10" fmla="*/ 53 w 17385"/>
              <a:gd name="p0y10" fmla="*/ 990 h 990"/>
              <a:gd name="p0x11" fmla="*/ 0 w 17385"/>
              <a:gd name="p0y11" fmla="*/ 936 h 990"/>
              <a:gd name="p0x12" fmla="*/ 0 w 17385"/>
              <a:gd name="p0y12" fmla="*/ 870 h 990"/>
              <a:gd name="p0x13" fmla="*/ 0 w 17385"/>
              <a:gd name="p0y13" fmla="*/ 120 h 990"/>
              <a:gd name="p0x14" fmla="*/ 0 w 17385"/>
              <a:gd name="p0y14" fmla="*/ 53 h 990"/>
              <a:gd name="p0x15" fmla="*/ 53 w 17385"/>
              <a:gd name="p0y15" fmla="*/ 0 h 990"/>
              <a:gd name="p0x16" fmla="*/ 120 w 17385"/>
              <a:gd name="p0y16" fmla="*/ 0 h 9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9B5DE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3"/>
            </p:custDataLst>
          </p:nvPr>
        </p:nvSpPr>
        <p:spPr>
          <a:xfrm>
            <a:off x="695325" y="44570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381" t="-9298" r="-2381" b="-9298"/>
          <a:stretch>
            <a:fillRect/>
          </a:stretch>
        </p:blipFill>
        <p:spPr>
          <a:xfrm>
            <a:off x="762000" y="4518660"/>
            <a:ext cx="209550" cy="2146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1190625" y="4395188"/>
            <a:ext cx="421020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失败机制</a:t>
            </a:r>
          </a:p>
        </p:txBody>
      </p:sp>
      <p:sp>
        <p:nvSpPr>
          <p:cNvPr id="25" name="文本框 24"/>
          <p:cNvSpPr txBox="1"/>
          <p:nvPr>
            <p:custDataLst>
              <p:tags r:id="rId6"/>
            </p:custDataLst>
          </p:nvPr>
        </p:nvSpPr>
        <p:spPr>
          <a:xfrm>
            <a:off x="1190625" y="4661888"/>
            <a:ext cx="4514993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装备破坏</a:t>
            </a:r>
            <a:r>
              <a:rPr lang="en-US" altLang="zh-CN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→ </a:t>
            </a:r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获得对应等级</a:t>
            </a:r>
            <a:r>
              <a:rPr lang="en-US" altLang="zh-CN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20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</a:rPr>
              <a:t>强化碎片</a:t>
            </a:r>
            <a:r>
              <a:rPr 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→ </a:t>
            </a:r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兑换指定等级强化卷轴</a:t>
            </a:r>
          </a:p>
        </p:txBody>
      </p:sp>
      <p:sp>
        <p:nvSpPr>
          <p:cNvPr id="44" name="文本框 43"/>
          <p:cNvSpPr txBox="1"/>
          <p:nvPr>
            <p:custDataLst>
              <p:tags r:id="rId7"/>
            </p:custDataLst>
          </p:nvPr>
        </p:nvSpPr>
        <p:spPr>
          <a:xfrm>
            <a:off x="4046344" y="6276985"/>
            <a:ext cx="4099313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开放条件：角色</a:t>
            </a:r>
            <a:r>
              <a:rPr lang="en-US" altLang="zh-CN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20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</a:t>
            </a:r>
            <a:r>
              <a:rPr lang="zh-CN" altLang="en-US" sz="120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解锁，无次数限制，消耗材料金币</a:t>
            </a:r>
          </a:p>
        </p:txBody>
      </p:sp>
      <p:sp>
        <p:nvSpPr>
          <p:cNvPr id="4" name="任意多边形 3"/>
          <p:cNvSpPr/>
          <p:nvPr>
            <p:custDataLst>
              <p:tags r:id="rId8"/>
            </p:custDataLst>
          </p:nvPr>
        </p:nvSpPr>
        <p:spPr>
          <a:xfrm>
            <a:off x="575945" y="1109345"/>
            <a:ext cx="5467350" cy="895985"/>
          </a:xfrm>
          <a:custGeom>
            <a:avLst/>
            <a:gdLst>
              <a:gd name="sw" fmla="*/ 1 w 8610"/>
              <a:gd name="sh" fmla="*/ 1 h 1410"/>
              <a:gd name="mins" fmla="min sw sh"/>
              <a:gd name="dsw" fmla="+- 0 sw mins"/>
              <a:gd name="dsh" fmla="+- 0 sh mins"/>
              <a:gd name="p0x0" fmla="*/ 120 w 8610"/>
              <a:gd name="p0y0" fmla="*/ 0 h 1410"/>
              <a:gd name="p0x1" fmla="*/ 8490 w 8610"/>
              <a:gd name="p0y1" fmla="*/ 0 h 1410"/>
              <a:gd name="p0x2" fmla="*/ 8556 w 8610"/>
              <a:gd name="p0y2" fmla="*/ 0 h 1410"/>
              <a:gd name="p0x3" fmla="*/ 8610 w 8610"/>
              <a:gd name="p0y3" fmla="*/ 53 h 1410"/>
              <a:gd name="p0x4" fmla="*/ 8610 w 8610"/>
              <a:gd name="p0y4" fmla="*/ 120 h 1410"/>
              <a:gd name="p0x5" fmla="*/ 8610 w 8610"/>
              <a:gd name="p0y5" fmla="*/ 1290 h 1410"/>
              <a:gd name="p0x6" fmla="*/ 8610 w 8610"/>
              <a:gd name="p0y6" fmla="*/ 1356 h 1410"/>
              <a:gd name="p0x7" fmla="*/ 8556 w 8610"/>
              <a:gd name="p0y7" fmla="*/ 1410 h 1410"/>
              <a:gd name="p0x8" fmla="*/ 8490 w 8610"/>
              <a:gd name="p0y8" fmla="*/ 1410 h 1410"/>
              <a:gd name="p0x9" fmla="*/ 120 w 8610"/>
              <a:gd name="p0y9" fmla="*/ 1410 h 1410"/>
              <a:gd name="p0x10" fmla="*/ 53 w 8610"/>
              <a:gd name="p0y10" fmla="*/ 1410 h 1410"/>
              <a:gd name="p0x11" fmla="*/ 0 w 8610"/>
              <a:gd name="p0y11" fmla="*/ 1356 h 1410"/>
              <a:gd name="p0x12" fmla="*/ 0 w 8610"/>
              <a:gd name="p0y12" fmla="*/ 1290 h 1410"/>
              <a:gd name="p0x13" fmla="*/ 0 w 8610"/>
              <a:gd name="p0y13" fmla="*/ 120 h 1410"/>
              <a:gd name="p0x14" fmla="*/ 0 w 8610"/>
              <a:gd name="p0y14" fmla="*/ 53 h 1410"/>
              <a:gd name="p0x15" fmla="*/ 53 w 8610"/>
              <a:gd name="p0y15" fmla="*/ 0 h 1410"/>
              <a:gd name="p0x16" fmla="*/ 120 w 8610"/>
              <a:gd name="p0y16" fmla="*/ 0 h 141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95325" y="1207989"/>
            <a:ext cx="52292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双强化模式</a:t>
            </a:r>
          </a:p>
        </p:txBody>
      </p:sp>
      <p:sp>
        <p:nvSpPr>
          <p:cNvPr id="7" name="任意多边形 6"/>
          <p:cNvSpPr/>
          <p:nvPr>
            <p:custDataLst>
              <p:tags r:id="rId10"/>
            </p:custDataLst>
          </p:nvPr>
        </p:nvSpPr>
        <p:spPr>
          <a:xfrm>
            <a:off x="695325" y="163322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695325" y="1628994"/>
            <a:ext cx="52292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单一强化</a:t>
            </a:r>
            <a:r>
              <a:rPr 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（单件操作）与</a:t>
            </a:r>
            <a:r>
              <a:rPr lang="en-US" alt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多重强化</a:t>
            </a: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（批量同部位）</a:t>
            </a:r>
          </a:p>
        </p:txBody>
      </p:sp>
      <p:sp>
        <p:nvSpPr>
          <p:cNvPr id="5" name="任意多边形 4"/>
          <p:cNvSpPr/>
          <p:nvPr>
            <p:custDataLst>
              <p:tags r:id="rId12"/>
            </p:custDataLst>
          </p:nvPr>
        </p:nvSpPr>
        <p:spPr>
          <a:xfrm>
            <a:off x="606834" y="1114425"/>
            <a:ext cx="5406207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4" h="30">
                <a:moveTo>
                  <a:pt x="79" y="0"/>
                </a:moveTo>
                <a:lnTo>
                  <a:pt x="8434" y="0"/>
                </a:lnTo>
                <a:cubicBezTo>
                  <a:pt x="8465" y="0"/>
                  <a:pt x="8493" y="11"/>
                  <a:pt x="851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3"/>
            </p:custDataLst>
          </p:nvPr>
        </p:nvSpPr>
        <p:spPr>
          <a:xfrm>
            <a:off x="6148070" y="1109345"/>
            <a:ext cx="5467350" cy="895985"/>
          </a:xfrm>
          <a:custGeom>
            <a:avLst/>
            <a:gdLst>
              <a:gd name="sw" fmla="*/ 1 w 8610"/>
              <a:gd name="sh" fmla="*/ 1 h 1410"/>
              <a:gd name="mins" fmla="min sw sh"/>
              <a:gd name="dsw" fmla="+- 0 sw mins"/>
              <a:gd name="dsh" fmla="+- 0 sh mins"/>
              <a:gd name="p0x0" fmla="*/ 120 w 8610"/>
              <a:gd name="p0y0" fmla="*/ 0 h 1410"/>
              <a:gd name="p0x1" fmla="*/ 8490 w 8610"/>
              <a:gd name="p0y1" fmla="*/ 0 h 1410"/>
              <a:gd name="p0x2" fmla="*/ 8556 w 8610"/>
              <a:gd name="p0y2" fmla="*/ 0 h 1410"/>
              <a:gd name="p0x3" fmla="*/ 8610 w 8610"/>
              <a:gd name="p0y3" fmla="*/ 53 h 1410"/>
              <a:gd name="p0x4" fmla="*/ 8610 w 8610"/>
              <a:gd name="p0y4" fmla="*/ 120 h 1410"/>
              <a:gd name="p0x5" fmla="*/ 8610 w 8610"/>
              <a:gd name="p0y5" fmla="*/ 1290 h 1410"/>
              <a:gd name="p0x6" fmla="*/ 8610 w 8610"/>
              <a:gd name="p0y6" fmla="*/ 1356 h 1410"/>
              <a:gd name="p0x7" fmla="*/ 8556 w 8610"/>
              <a:gd name="p0y7" fmla="*/ 1410 h 1410"/>
              <a:gd name="p0x8" fmla="*/ 8490 w 8610"/>
              <a:gd name="p0y8" fmla="*/ 1410 h 1410"/>
              <a:gd name="p0x9" fmla="*/ 120 w 8610"/>
              <a:gd name="p0y9" fmla="*/ 1410 h 1410"/>
              <a:gd name="p0x10" fmla="*/ 53 w 8610"/>
              <a:gd name="p0y10" fmla="*/ 1410 h 1410"/>
              <a:gd name="p0x11" fmla="*/ 0 w 8610"/>
              <a:gd name="p0y11" fmla="*/ 1356 h 1410"/>
              <a:gd name="p0x12" fmla="*/ 0 w 8610"/>
              <a:gd name="p0y12" fmla="*/ 1290 h 1410"/>
              <a:gd name="p0x13" fmla="*/ 0 w 8610"/>
              <a:gd name="p0y13" fmla="*/ 120 h 1410"/>
              <a:gd name="p0x14" fmla="*/ 0 w 8610"/>
              <a:gd name="p0y14" fmla="*/ 53 h 1410"/>
              <a:gd name="p0x15" fmla="*/ 53 w 8610"/>
              <a:gd name="p0y15" fmla="*/ 0 h 1410"/>
              <a:gd name="p0x16" fmla="*/ 120 w 8610"/>
              <a:gd name="p0y16" fmla="*/ 0 h 141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6267450" y="1207989"/>
            <a:ext cx="52292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属性跃升</a:t>
            </a: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6267450" y="163322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6267450" y="1628994"/>
            <a:ext cx="540647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每级</a:t>
            </a:r>
            <a:r>
              <a:rPr lang="en-US" alt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+10%</a:t>
            </a:r>
            <a:r>
              <a:rPr 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基础属性，</a:t>
            </a: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+10</a:t>
            </a:r>
            <a:r>
              <a:rPr 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满强化</a:t>
            </a:r>
            <a:r>
              <a:rPr 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后属性</a:t>
            </a:r>
            <a:r>
              <a:rPr lang="en-US" alt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翻倍（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+100%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）</a:t>
            </a:r>
          </a:p>
        </p:txBody>
      </p:sp>
      <p:sp>
        <p:nvSpPr>
          <p:cNvPr id="11" name="任意多边形 10"/>
          <p:cNvSpPr/>
          <p:nvPr>
            <p:custDataLst>
              <p:tags r:id="rId17"/>
            </p:custDataLst>
          </p:nvPr>
        </p:nvSpPr>
        <p:spPr>
          <a:xfrm>
            <a:off x="6178959" y="1114425"/>
            <a:ext cx="5406207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4" h="30">
                <a:moveTo>
                  <a:pt x="79" y="0"/>
                </a:moveTo>
                <a:lnTo>
                  <a:pt x="8434" y="0"/>
                </a:lnTo>
                <a:cubicBezTo>
                  <a:pt x="8465" y="0"/>
                  <a:pt x="8493" y="11"/>
                  <a:pt x="851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2186305"/>
            <a:ext cx="11039475" cy="2004060"/>
          </a:xfrm>
          <a:custGeom>
            <a:avLst/>
            <a:gdLst>
              <a:gd name="sw" fmla="*/ 1 w 17385"/>
              <a:gd name="sh" fmla="*/ 1 h 3155"/>
              <a:gd name="mins" fmla="min sw sh"/>
              <a:gd name="dsw" fmla="+- 0 sw mins"/>
              <a:gd name="dsh" fmla="+- 0 sh mins"/>
              <a:gd name="p0x0" fmla="*/ 120 w 17385"/>
              <a:gd name="p0y0" fmla="*/ 0 h 3155"/>
              <a:gd name="p0x1" fmla="*/ 17265 w 17385"/>
              <a:gd name="p0y1" fmla="*/ 0 h 3155"/>
              <a:gd name="p0x2" fmla="*/ 17331 w 17385"/>
              <a:gd name="p0y2" fmla="*/ 0 h 3155"/>
              <a:gd name="p0x3" fmla="*/ 17385 w 17385"/>
              <a:gd name="p0y3" fmla="*/ 53 h 3155"/>
              <a:gd name="p0x4" fmla="*/ 17385 w 17385"/>
              <a:gd name="p0y4" fmla="*/ 120 h 3155"/>
              <a:gd name="p0x5" fmla="*/ 17385 w 17385"/>
              <a:gd name="p0y5" fmla="*/ 3035 h 3155"/>
              <a:gd name="p0x6" fmla="*/ 17385 w 17385"/>
              <a:gd name="p0y6" fmla="*/ 3102 h 3155"/>
              <a:gd name="p0x7" fmla="*/ 17331 w 17385"/>
              <a:gd name="p0y7" fmla="*/ 3155 h 3155"/>
              <a:gd name="p0x8" fmla="*/ 17265 w 17385"/>
              <a:gd name="p0y8" fmla="*/ 3155 h 3155"/>
              <a:gd name="p0x9" fmla="*/ 120 w 17385"/>
              <a:gd name="p0y9" fmla="*/ 3155 h 3155"/>
              <a:gd name="p0x10" fmla="*/ 53 w 17385"/>
              <a:gd name="p0y10" fmla="*/ 3155 h 3155"/>
              <a:gd name="p0x11" fmla="*/ 0 w 17385"/>
              <a:gd name="p0y11" fmla="*/ 3102 h 3155"/>
              <a:gd name="p0x12" fmla="*/ 0 w 17385"/>
              <a:gd name="p0y12" fmla="*/ 3035 h 3155"/>
              <a:gd name="p0x13" fmla="*/ 0 w 17385"/>
              <a:gd name="p0y13" fmla="*/ 120 h 3155"/>
              <a:gd name="p0x14" fmla="*/ 0 w 17385"/>
              <a:gd name="p0y14" fmla="*/ 53 h 3155"/>
              <a:gd name="p0x15" fmla="*/ 53 w 17385"/>
              <a:gd name="p0y15" fmla="*/ 0 h 3155"/>
              <a:gd name="p0x16" fmla="*/ 120 w 17385"/>
              <a:gd name="p0y16" fmla="*/ 0 h 315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606823" y="2190751"/>
            <a:ext cx="10978354" cy="190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9" h="30">
                <a:moveTo>
                  <a:pt x="79" y="0"/>
                </a:moveTo>
                <a:lnTo>
                  <a:pt x="17209" y="0"/>
                </a:lnTo>
                <a:cubicBezTo>
                  <a:pt x="17240" y="0"/>
                  <a:pt x="17268" y="11"/>
                  <a:pt x="172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18" name="图表 17"/>
          <p:cNvGraphicFramePr/>
          <p:nvPr/>
        </p:nvGraphicFramePr>
        <p:xfrm>
          <a:off x="771525" y="2381250"/>
          <a:ext cx="10648950" cy="160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8"/>
          </a:graphicData>
        </a:graphic>
      </p:graphicFrame>
      <p:sp>
        <p:nvSpPr>
          <p:cNvPr id="26" name="任意多边形 25"/>
          <p:cNvSpPr/>
          <p:nvPr>
            <p:custDataLst>
              <p:tags r:id="rId20"/>
            </p:custDataLst>
          </p:nvPr>
        </p:nvSpPr>
        <p:spPr>
          <a:xfrm>
            <a:off x="575945" y="5123815"/>
            <a:ext cx="5467350" cy="995680"/>
          </a:xfrm>
          <a:custGeom>
            <a:avLst/>
            <a:gdLst>
              <a:gd name="sw" fmla="*/ 1 w 8610"/>
              <a:gd name="sh" fmla="*/ 1 h 1568"/>
              <a:gd name="mins" fmla="min sw sh"/>
              <a:gd name="dsw" fmla="+- 0 sw mins"/>
              <a:gd name="dsh" fmla="+- 0 sh mins"/>
              <a:gd name="p0x0" fmla="*/ 120 w 8610"/>
              <a:gd name="p0y0" fmla="*/ 0 h 1568"/>
              <a:gd name="p0x1" fmla="*/ 8490 w 8610"/>
              <a:gd name="p0y1" fmla="*/ 0 h 1568"/>
              <a:gd name="p0x2" fmla="*/ 8556 w 8610"/>
              <a:gd name="p0y2" fmla="*/ 0 h 1568"/>
              <a:gd name="p0x3" fmla="*/ 8610 w 8610"/>
              <a:gd name="p0y3" fmla="*/ 53 h 1568"/>
              <a:gd name="p0x4" fmla="*/ 8610 w 8610"/>
              <a:gd name="p0y4" fmla="*/ 120 h 1568"/>
              <a:gd name="p0x5" fmla="*/ 8610 w 8610"/>
              <a:gd name="p0y5" fmla="*/ 1448 h 1568"/>
              <a:gd name="p0x6" fmla="*/ 8610 w 8610"/>
              <a:gd name="p0y6" fmla="*/ 1514 h 1568"/>
              <a:gd name="p0x7" fmla="*/ 8556 w 8610"/>
              <a:gd name="p0y7" fmla="*/ 1568 h 1568"/>
              <a:gd name="p0x8" fmla="*/ 8490 w 8610"/>
              <a:gd name="p0y8" fmla="*/ 1568 h 1568"/>
              <a:gd name="p0x9" fmla="*/ 120 w 8610"/>
              <a:gd name="p0y9" fmla="*/ 1568 h 1568"/>
              <a:gd name="p0x10" fmla="*/ 53 w 8610"/>
              <a:gd name="p0y10" fmla="*/ 1568 h 1568"/>
              <a:gd name="p0x11" fmla="*/ 0 w 8610"/>
              <a:gd name="p0y11" fmla="*/ 1514 h 1568"/>
              <a:gd name="p0x12" fmla="*/ 0 w 8610"/>
              <a:gd name="p0y12" fmla="*/ 1448 h 1568"/>
              <a:gd name="p0x13" fmla="*/ 0 w 8610"/>
              <a:gd name="p0y13" fmla="*/ 120 h 1568"/>
              <a:gd name="p0x14" fmla="*/ 0 w 8610"/>
              <a:gd name="p0y14" fmla="*/ 53 h 1568"/>
              <a:gd name="p0x15" fmla="*/ 53 w 8610"/>
              <a:gd name="p0y15" fmla="*/ 0 h 1568"/>
              <a:gd name="p0x16" fmla="*/ 120 w 8610"/>
              <a:gd name="p0y16" fmla="*/ 0 h 156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1"/>
            </p:custDataLst>
          </p:nvPr>
        </p:nvSpPr>
        <p:spPr>
          <a:xfrm>
            <a:off x="695325" y="5224643"/>
            <a:ext cx="52292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全身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+7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称号奖励</a:t>
            </a:r>
          </a:p>
        </p:txBody>
      </p:sp>
      <p:sp>
        <p:nvSpPr>
          <p:cNvPr id="29" name="任意多边形 28"/>
          <p:cNvSpPr/>
          <p:nvPr>
            <p:custDataLst>
              <p:tags r:id="rId22"/>
            </p:custDataLst>
          </p:nvPr>
        </p:nvSpPr>
        <p:spPr>
          <a:xfrm>
            <a:off x="695325" y="565023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695325" y="5578973"/>
            <a:ext cx="318923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称号「全套强化</a:t>
            </a:r>
            <a:r>
              <a:rPr lang="en-US" alt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+7</a:t>
            </a: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」</a:t>
            </a:r>
            <a:r>
              <a:rPr lang="en-US" alt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· 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+3%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暴击率</a:t>
            </a:r>
          </a:p>
        </p:txBody>
      </p:sp>
      <p:sp>
        <p:nvSpPr>
          <p:cNvPr id="31" name="任意多边形 30"/>
          <p:cNvSpPr/>
          <p:nvPr>
            <p:custDataLst>
              <p:tags r:id="rId24"/>
            </p:custDataLst>
          </p:nvPr>
        </p:nvSpPr>
        <p:spPr>
          <a:xfrm>
            <a:off x="699770" y="5864225"/>
            <a:ext cx="1075055" cy="238125"/>
          </a:xfrm>
          <a:custGeom>
            <a:avLst/>
            <a:gdLst>
              <a:gd name="sw" fmla="*/ 1 w 1693"/>
              <a:gd name="sh" fmla="*/ 1 h 375"/>
              <a:gd name="mins" fmla="min sw sh"/>
              <a:gd name="dsw" fmla="+- 0 sw mins"/>
              <a:gd name="dsh" fmla="+- 0 sh mins"/>
              <a:gd name="p0x0" fmla="*/ 187 w 1693"/>
              <a:gd name="p0y0" fmla="*/ 0 h 375"/>
              <a:gd name="p0x1" fmla="*/ 1505 w 1693"/>
              <a:gd name="p0y1" fmla="*/ 0 h 375"/>
              <a:gd name="p0x2" fmla="*/ 1609 w 1693"/>
              <a:gd name="p0y2" fmla="*/ 0 h 375"/>
              <a:gd name="p0x3" fmla="*/ 1693 w 1693"/>
              <a:gd name="p0y3" fmla="*/ 83 h 375"/>
              <a:gd name="p0x4" fmla="*/ 1693 w 1693"/>
              <a:gd name="p0y4" fmla="*/ 187 h 375"/>
              <a:gd name="p0x5" fmla="*/ 1693 w 1693"/>
              <a:gd name="p0y5" fmla="*/ 291 h 375"/>
              <a:gd name="p0x6" fmla="*/ 1609 w 1693"/>
              <a:gd name="p0y6" fmla="*/ 375 h 375"/>
              <a:gd name="p0x7" fmla="*/ 1505 w 1693"/>
              <a:gd name="p0y7" fmla="*/ 375 h 375"/>
              <a:gd name="p0x8" fmla="*/ 187 w 1693"/>
              <a:gd name="p0y8" fmla="*/ 375 h 375"/>
              <a:gd name="p0x9" fmla="*/ 83 w 1693"/>
              <a:gd name="p0y9" fmla="*/ 375 h 375"/>
              <a:gd name="p0x10" fmla="*/ 0 w 1693"/>
              <a:gd name="p0y10" fmla="*/ 291 h 375"/>
              <a:gd name="p0x11" fmla="*/ 0 w 1693"/>
              <a:gd name="p0y11" fmla="*/ 187 h 375"/>
              <a:gd name="p0x12" fmla="*/ 0 w 1693"/>
              <a:gd name="p0y12" fmla="*/ 83 h 375"/>
              <a:gd name="p0x13" fmla="*/ 83 w 1693"/>
              <a:gd name="p0y13" fmla="*/ 0 h 375"/>
              <a:gd name="p0x14" fmla="*/ 187 w 1693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5"/>
            </p:custDataLst>
          </p:nvPr>
        </p:nvSpPr>
        <p:spPr>
          <a:xfrm>
            <a:off x="819150" y="5899014"/>
            <a:ext cx="989562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暴击率</a:t>
            </a:r>
            <a:r>
              <a:rPr lang="en-US" altLang="zh-CN"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+3%</a:t>
            </a:r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606854" y="5128288"/>
            <a:ext cx="5406168" cy="1902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4" h="30">
                <a:moveTo>
                  <a:pt x="79" y="0"/>
                </a:moveTo>
                <a:lnTo>
                  <a:pt x="8434" y="0"/>
                </a:lnTo>
                <a:cubicBezTo>
                  <a:pt x="8465" y="0"/>
                  <a:pt x="8493" y="11"/>
                  <a:pt x="851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27"/>
            </p:custDataLst>
          </p:nvPr>
        </p:nvSpPr>
        <p:spPr>
          <a:xfrm>
            <a:off x="6148070" y="5123815"/>
            <a:ext cx="5467350" cy="995680"/>
          </a:xfrm>
          <a:custGeom>
            <a:avLst/>
            <a:gdLst>
              <a:gd name="sw" fmla="*/ 1 w 8610"/>
              <a:gd name="sh" fmla="*/ 1 h 1568"/>
              <a:gd name="mins" fmla="min sw sh"/>
              <a:gd name="dsw" fmla="+- 0 sw mins"/>
              <a:gd name="dsh" fmla="+- 0 sh mins"/>
              <a:gd name="p0x0" fmla="*/ 120 w 8610"/>
              <a:gd name="p0y0" fmla="*/ 0 h 1568"/>
              <a:gd name="p0x1" fmla="*/ 8490 w 8610"/>
              <a:gd name="p0y1" fmla="*/ 0 h 1568"/>
              <a:gd name="p0x2" fmla="*/ 8556 w 8610"/>
              <a:gd name="p0y2" fmla="*/ 0 h 1568"/>
              <a:gd name="p0x3" fmla="*/ 8610 w 8610"/>
              <a:gd name="p0y3" fmla="*/ 53 h 1568"/>
              <a:gd name="p0x4" fmla="*/ 8610 w 8610"/>
              <a:gd name="p0y4" fmla="*/ 120 h 1568"/>
              <a:gd name="p0x5" fmla="*/ 8610 w 8610"/>
              <a:gd name="p0y5" fmla="*/ 1448 h 1568"/>
              <a:gd name="p0x6" fmla="*/ 8610 w 8610"/>
              <a:gd name="p0y6" fmla="*/ 1514 h 1568"/>
              <a:gd name="p0x7" fmla="*/ 8556 w 8610"/>
              <a:gd name="p0y7" fmla="*/ 1568 h 1568"/>
              <a:gd name="p0x8" fmla="*/ 8490 w 8610"/>
              <a:gd name="p0y8" fmla="*/ 1568 h 1568"/>
              <a:gd name="p0x9" fmla="*/ 120 w 8610"/>
              <a:gd name="p0y9" fmla="*/ 1568 h 1568"/>
              <a:gd name="p0x10" fmla="*/ 53 w 8610"/>
              <a:gd name="p0y10" fmla="*/ 1568 h 1568"/>
              <a:gd name="p0x11" fmla="*/ 0 w 8610"/>
              <a:gd name="p0y11" fmla="*/ 1514 h 1568"/>
              <a:gd name="p0x12" fmla="*/ 0 w 8610"/>
              <a:gd name="p0y12" fmla="*/ 1448 h 1568"/>
              <a:gd name="p0x13" fmla="*/ 0 w 8610"/>
              <a:gd name="p0y13" fmla="*/ 120 h 1568"/>
              <a:gd name="p0x14" fmla="*/ 0 w 8610"/>
              <a:gd name="p0y14" fmla="*/ 53 h 1568"/>
              <a:gd name="p0x15" fmla="*/ 53 w 8610"/>
              <a:gd name="p0y15" fmla="*/ 0 h 1568"/>
              <a:gd name="p0x16" fmla="*/ 120 w 8610"/>
              <a:gd name="p0y16" fmla="*/ 0 h 156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28"/>
            </p:custDataLst>
          </p:nvPr>
        </p:nvSpPr>
        <p:spPr>
          <a:xfrm>
            <a:off x="6267450" y="5224643"/>
            <a:ext cx="52292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全身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+10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称号奖励</a:t>
            </a:r>
          </a:p>
        </p:txBody>
      </p:sp>
      <p:sp>
        <p:nvSpPr>
          <p:cNvPr id="37" name="任意多边形 36"/>
          <p:cNvSpPr/>
          <p:nvPr>
            <p:custDataLst>
              <p:tags r:id="rId29"/>
            </p:custDataLst>
          </p:nvPr>
        </p:nvSpPr>
        <p:spPr>
          <a:xfrm>
            <a:off x="6267450" y="565023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0"/>
            </p:custDataLst>
          </p:nvPr>
        </p:nvSpPr>
        <p:spPr>
          <a:xfrm>
            <a:off x="6267450" y="5578973"/>
            <a:ext cx="52292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称号「强化大师」</a:t>
            </a:r>
            <a:r>
              <a:rPr lang="en-US" alt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· 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+5%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暴击伤害</a:t>
            </a:r>
            <a:r>
              <a:rPr 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武器专属发光特效</a:t>
            </a:r>
          </a:p>
        </p:txBody>
      </p:sp>
      <p:sp>
        <p:nvSpPr>
          <p:cNvPr id="39" name="任意多边形 38"/>
          <p:cNvSpPr/>
          <p:nvPr>
            <p:custDataLst>
              <p:tags r:id="rId31"/>
            </p:custDataLst>
          </p:nvPr>
        </p:nvSpPr>
        <p:spPr>
          <a:xfrm>
            <a:off x="6271895" y="5864225"/>
            <a:ext cx="1227455" cy="238125"/>
          </a:xfrm>
          <a:custGeom>
            <a:avLst/>
            <a:gdLst>
              <a:gd name="sw" fmla="*/ 1 w 1933"/>
              <a:gd name="sh" fmla="*/ 1 h 375"/>
              <a:gd name="mins" fmla="min sw sh"/>
              <a:gd name="dsw" fmla="+- 0 sw mins"/>
              <a:gd name="dsh" fmla="+- 0 sh mins"/>
              <a:gd name="p0x0" fmla="*/ 187 w 1933"/>
              <a:gd name="p0y0" fmla="*/ 0 h 375"/>
              <a:gd name="p0x1" fmla="*/ 1745 w 1933"/>
              <a:gd name="p0y1" fmla="*/ 0 h 375"/>
              <a:gd name="p0x2" fmla="*/ 1849 w 1933"/>
              <a:gd name="p0y2" fmla="*/ 0 h 375"/>
              <a:gd name="p0x3" fmla="*/ 1933 w 1933"/>
              <a:gd name="p0y3" fmla="*/ 83 h 375"/>
              <a:gd name="p0x4" fmla="*/ 1933 w 1933"/>
              <a:gd name="p0y4" fmla="*/ 187 h 375"/>
              <a:gd name="p0x5" fmla="*/ 1933 w 1933"/>
              <a:gd name="p0y5" fmla="*/ 291 h 375"/>
              <a:gd name="p0x6" fmla="*/ 1849 w 1933"/>
              <a:gd name="p0y6" fmla="*/ 375 h 375"/>
              <a:gd name="p0x7" fmla="*/ 1745 w 1933"/>
              <a:gd name="p0y7" fmla="*/ 375 h 375"/>
              <a:gd name="p0x8" fmla="*/ 187 w 1933"/>
              <a:gd name="p0y8" fmla="*/ 375 h 375"/>
              <a:gd name="p0x9" fmla="*/ 83 w 1933"/>
              <a:gd name="p0y9" fmla="*/ 375 h 375"/>
              <a:gd name="p0x10" fmla="*/ 0 w 1933"/>
              <a:gd name="p0y10" fmla="*/ 291 h 375"/>
              <a:gd name="p0x11" fmla="*/ 0 w 1933"/>
              <a:gd name="p0y11" fmla="*/ 187 h 375"/>
              <a:gd name="p0x12" fmla="*/ 0 w 1933"/>
              <a:gd name="p0y12" fmla="*/ 83 h 375"/>
              <a:gd name="p0x13" fmla="*/ 83 w 1933"/>
              <a:gd name="p0y13" fmla="*/ 0 h 375"/>
              <a:gd name="p0x14" fmla="*/ 187 w 1933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2"/>
            </p:custDataLst>
          </p:nvPr>
        </p:nvSpPr>
        <p:spPr>
          <a:xfrm>
            <a:off x="6391275" y="5899014"/>
            <a:ext cx="1141962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暴击伤害</a:t>
            </a:r>
            <a:r>
              <a:rPr lang="en-US" altLang="zh-CN"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+5%</a:t>
            </a:r>
          </a:p>
        </p:txBody>
      </p:sp>
      <p:sp>
        <p:nvSpPr>
          <p:cNvPr id="41" name="任意多边形 40"/>
          <p:cNvSpPr/>
          <p:nvPr>
            <p:custDataLst>
              <p:tags r:id="rId33"/>
            </p:custDataLst>
          </p:nvPr>
        </p:nvSpPr>
        <p:spPr>
          <a:xfrm>
            <a:off x="7585075" y="586422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4"/>
            </p:custDataLst>
          </p:nvPr>
        </p:nvSpPr>
        <p:spPr>
          <a:xfrm>
            <a:off x="7704687" y="5899014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发光特效</a:t>
            </a:r>
          </a:p>
        </p:txBody>
      </p:sp>
      <p:sp>
        <p:nvSpPr>
          <p:cNvPr id="35" name="任意多边形 34"/>
          <p:cNvSpPr/>
          <p:nvPr>
            <p:custDataLst>
              <p:tags r:id="rId35"/>
            </p:custDataLst>
          </p:nvPr>
        </p:nvSpPr>
        <p:spPr>
          <a:xfrm>
            <a:off x="6178979" y="5128288"/>
            <a:ext cx="5406168" cy="1902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4" h="30">
                <a:moveTo>
                  <a:pt x="79" y="0"/>
                </a:moveTo>
                <a:lnTo>
                  <a:pt x="8434" y="0"/>
                </a:lnTo>
                <a:cubicBezTo>
                  <a:pt x="8465" y="0"/>
                  <a:pt x="8493" y="11"/>
                  <a:pt x="851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精工系统：随机属性与完美追求</a:t>
            </a:r>
          </a:p>
        </p:txBody>
      </p:sp>
      <p:graphicFrame>
        <p:nvGraphicFramePr>
          <p:cNvPr id="9" name="表格 8"/>
          <p:cNvGraphicFramePr/>
          <p:nvPr>
            <p:custDataLst>
              <p:tags r:id="rId2"/>
            </p:custDataLst>
          </p:nvPr>
        </p:nvGraphicFramePr>
        <p:xfrm>
          <a:off x="571500" y="2030730"/>
          <a:ext cx="11048999" cy="2628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4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48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894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对比维度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普通精工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发光精工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05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单次消耗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5</a:t>
                      </a:r>
                      <a:r>
                        <a:rPr lang="zh-CN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万金币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</a:t>
                      </a:r>
                      <a:r>
                        <a:rPr lang="zh-CN" alt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个发光精工石</a:t>
                      </a:r>
                      <a:r>
                        <a:rPr lang="en-US" altLang="zh-CN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+ 10</a:t>
                      </a:r>
                      <a:r>
                        <a:rPr lang="zh-CN" alt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万金币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605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属性条数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最多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3</a:t>
                      </a:r>
                      <a:r>
                        <a:rPr lang="zh-CN" alt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条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必出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2</a:t>
                      </a:r>
                      <a:r>
                        <a:rPr lang="zh-CN" alt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条满属性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，概率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3</a:t>
                      </a:r>
                      <a:r>
                        <a:rPr lang="zh-CN" alt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条满属性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605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单条上限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8</a:t>
                      </a:r>
                      <a:r>
                        <a:rPr lang="zh-CN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（随机）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8</a:t>
                      </a:r>
                      <a:r>
                        <a:rPr lang="zh-CN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（满属性保底）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605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属性总上限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最多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24</a:t>
                      </a:r>
                      <a:r>
                        <a:rPr lang="zh-CN" alt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（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3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8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，全随机）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最多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24</a:t>
                      </a:r>
                      <a:r>
                        <a:rPr lang="zh-CN" alt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（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3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8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，满属性保底）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605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保底机制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无，属性随机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必出</a:t>
                      </a:r>
                      <a:r>
                        <a:rPr lang="en-US" altLang="zh-CN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2</a:t>
                      </a:r>
                      <a:r>
                        <a:rPr lang="zh-CN" altLang="en-US"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条满属性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977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9B5DE5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发光特效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无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有（完美精工神话装备）</a:t>
                      </a: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71500" y="4758718"/>
            <a:ext cx="78670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</a:rPr>
              <a:t>投入对比</a:t>
            </a:r>
            <a:r>
              <a:rPr 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：发光精工成本为普通的</a:t>
            </a:r>
            <a:r>
              <a:rPr lang="en-US" alt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倍以上</a:t>
            </a: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（金币</a:t>
            </a:r>
            <a:r>
              <a:rPr lang="en-US" alt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</a:t>
            </a: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精工石），但满属性保底率从</a:t>
            </a:r>
            <a:r>
              <a:rPr lang="en-US" alt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E74C3C"/>
                </a:solidFill>
                <a:latin typeface="MiSans Normal" panose="00000500000000000000" charset="-122"/>
                <a:ea typeface="MiSans Normal" panose="00000500000000000000" charset="-122"/>
              </a:rPr>
              <a:t>0%</a:t>
            </a:r>
            <a:r>
              <a:rPr 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跃升至</a:t>
            </a:r>
            <a:r>
              <a:rPr lang="en-US" alt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2ECC71"/>
                </a:solidFill>
                <a:latin typeface="MiSans Normal" panose="00000500000000000000" charset="-122"/>
                <a:ea typeface="MiSans Normal" panose="00000500000000000000" charset="-122"/>
              </a:rPr>
              <a:t>100%</a:t>
            </a:r>
          </a:p>
        </p:txBody>
      </p:sp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4702969" y="6187468"/>
            <a:ext cx="278598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</a:rPr>
              <a:t>开放条件</a:t>
            </a:r>
            <a:r>
              <a:rPr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：</a:t>
            </a:r>
            <a:r>
              <a:rPr lang="en-US" sz="135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40</a:t>
            </a:r>
            <a:r>
              <a:rPr lang="zh-CN" altLang="en-US" sz="135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解锁，无次数限制</a:t>
            </a: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1500" y="114871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762000" y="1323994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精工可随机为装备赋予额外属性，支持设置</a:t>
            </a:r>
            <a:r>
              <a:rPr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自动精工</a:t>
            </a: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，直到刷出指定属性后自动停止</a:t>
            </a:r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597297" y="1148715"/>
            <a:ext cx="109974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75945" y="5224145"/>
            <a:ext cx="5467350" cy="859155"/>
          </a:xfrm>
          <a:custGeom>
            <a:avLst/>
            <a:gdLst>
              <a:gd name="sw" fmla="*/ 1 w 8610"/>
              <a:gd name="sh" fmla="*/ 1 h 1353"/>
              <a:gd name="mins" fmla="min sw sh"/>
              <a:gd name="dsw" fmla="+- 0 sw mins"/>
              <a:gd name="dsh" fmla="+- 0 sh mins"/>
              <a:gd name="p0x0" fmla="*/ 120 w 8610"/>
              <a:gd name="p0y0" fmla="*/ 0 h 1353"/>
              <a:gd name="p0x1" fmla="*/ 8490 w 8610"/>
              <a:gd name="p0y1" fmla="*/ 0 h 1353"/>
              <a:gd name="p0x2" fmla="*/ 8556 w 8610"/>
              <a:gd name="p0y2" fmla="*/ 0 h 1353"/>
              <a:gd name="p0x3" fmla="*/ 8610 w 8610"/>
              <a:gd name="p0y3" fmla="*/ 53 h 1353"/>
              <a:gd name="p0x4" fmla="*/ 8610 w 8610"/>
              <a:gd name="p0y4" fmla="*/ 120 h 1353"/>
              <a:gd name="p0x5" fmla="*/ 8610 w 8610"/>
              <a:gd name="p0y5" fmla="*/ 1233 h 1353"/>
              <a:gd name="p0x6" fmla="*/ 8610 w 8610"/>
              <a:gd name="p0y6" fmla="*/ 1299 h 1353"/>
              <a:gd name="p0x7" fmla="*/ 8556 w 8610"/>
              <a:gd name="p0y7" fmla="*/ 1353 h 1353"/>
              <a:gd name="p0x8" fmla="*/ 8490 w 8610"/>
              <a:gd name="p0y8" fmla="*/ 1353 h 1353"/>
              <a:gd name="p0x9" fmla="*/ 120 w 8610"/>
              <a:gd name="p0y9" fmla="*/ 1353 h 1353"/>
              <a:gd name="p0x10" fmla="*/ 53 w 8610"/>
              <a:gd name="p0y10" fmla="*/ 1353 h 1353"/>
              <a:gd name="p0x11" fmla="*/ 0 w 8610"/>
              <a:gd name="p0y11" fmla="*/ 1299 h 1353"/>
              <a:gd name="p0x12" fmla="*/ 0 w 8610"/>
              <a:gd name="p0y12" fmla="*/ 1233 h 1353"/>
              <a:gd name="p0x13" fmla="*/ 0 w 8610"/>
              <a:gd name="p0y13" fmla="*/ 120 h 1353"/>
              <a:gd name="p0x14" fmla="*/ 0 w 8610"/>
              <a:gd name="p0y14" fmla="*/ 53 h 1353"/>
              <a:gd name="p0x15" fmla="*/ 53 w 8610"/>
              <a:gd name="p0y15" fmla="*/ 0 h 1353"/>
              <a:gd name="p0x16" fmla="*/ 120 w 8610"/>
              <a:gd name="p0y16" fmla="*/ 0 h 135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695325" y="5323542"/>
            <a:ext cx="52292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精工达人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95325" y="5687397"/>
            <a:ext cx="550016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件神话装备完美精工，解锁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精工达人</a:t>
            </a: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，奖励</a:t>
            </a: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个发光精工石</a:t>
            </a: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606823" y="5229225"/>
            <a:ext cx="5406229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4" h="30">
                <a:moveTo>
                  <a:pt x="79" y="0"/>
                </a:moveTo>
                <a:lnTo>
                  <a:pt x="8434" y="0"/>
                </a:lnTo>
                <a:cubicBezTo>
                  <a:pt x="8465" y="0"/>
                  <a:pt x="8493" y="11"/>
                  <a:pt x="851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6148070" y="5224145"/>
            <a:ext cx="5467350" cy="859155"/>
          </a:xfrm>
          <a:custGeom>
            <a:avLst/>
            <a:gdLst>
              <a:gd name="sw" fmla="*/ 1 w 8610"/>
              <a:gd name="sh" fmla="*/ 1 h 1353"/>
              <a:gd name="mins" fmla="min sw sh"/>
              <a:gd name="dsw" fmla="+- 0 sw mins"/>
              <a:gd name="dsh" fmla="+- 0 sh mins"/>
              <a:gd name="p0x0" fmla="*/ 120 w 8610"/>
              <a:gd name="p0y0" fmla="*/ 0 h 1353"/>
              <a:gd name="p0x1" fmla="*/ 8490 w 8610"/>
              <a:gd name="p0y1" fmla="*/ 0 h 1353"/>
              <a:gd name="p0x2" fmla="*/ 8556 w 8610"/>
              <a:gd name="p0y2" fmla="*/ 0 h 1353"/>
              <a:gd name="p0x3" fmla="*/ 8610 w 8610"/>
              <a:gd name="p0y3" fmla="*/ 53 h 1353"/>
              <a:gd name="p0x4" fmla="*/ 8610 w 8610"/>
              <a:gd name="p0y4" fmla="*/ 120 h 1353"/>
              <a:gd name="p0x5" fmla="*/ 8610 w 8610"/>
              <a:gd name="p0y5" fmla="*/ 1233 h 1353"/>
              <a:gd name="p0x6" fmla="*/ 8610 w 8610"/>
              <a:gd name="p0y6" fmla="*/ 1299 h 1353"/>
              <a:gd name="p0x7" fmla="*/ 8556 w 8610"/>
              <a:gd name="p0y7" fmla="*/ 1353 h 1353"/>
              <a:gd name="p0x8" fmla="*/ 8490 w 8610"/>
              <a:gd name="p0y8" fmla="*/ 1353 h 1353"/>
              <a:gd name="p0x9" fmla="*/ 120 w 8610"/>
              <a:gd name="p0y9" fmla="*/ 1353 h 1353"/>
              <a:gd name="p0x10" fmla="*/ 53 w 8610"/>
              <a:gd name="p0y10" fmla="*/ 1353 h 1353"/>
              <a:gd name="p0x11" fmla="*/ 0 w 8610"/>
              <a:gd name="p0y11" fmla="*/ 1299 h 1353"/>
              <a:gd name="p0x12" fmla="*/ 0 w 8610"/>
              <a:gd name="p0y12" fmla="*/ 1233 h 1353"/>
              <a:gd name="p0x13" fmla="*/ 0 w 8610"/>
              <a:gd name="p0y13" fmla="*/ 120 h 1353"/>
              <a:gd name="p0x14" fmla="*/ 0 w 8610"/>
              <a:gd name="p0y14" fmla="*/ 53 h 1353"/>
              <a:gd name="p0x15" fmla="*/ 53 w 8610"/>
              <a:gd name="p0y15" fmla="*/ 0 h 1353"/>
              <a:gd name="p0x16" fmla="*/ 120 w 8610"/>
              <a:gd name="p0y16" fmla="*/ 0 h 135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6267450" y="5323542"/>
            <a:ext cx="52292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完美精工</a:t>
            </a: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6267450" y="5687397"/>
            <a:ext cx="327057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完美精工神话装备额外</a:t>
            </a:r>
            <a:r>
              <a:rPr lang="en-US" sz="1500" b="1">
                <a:solidFill>
                  <a:srgbClr val="2ECC7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+1%</a:t>
            </a:r>
            <a:r>
              <a:rPr lang="zh-CN" altLang="en-US" sz="1500" b="1">
                <a:solidFill>
                  <a:srgbClr val="2ECC71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基础属性</a:t>
            </a: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6178948" y="5229225"/>
            <a:ext cx="5406229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14" h="30">
                <a:moveTo>
                  <a:pt x="79" y="0"/>
                </a:moveTo>
                <a:lnTo>
                  <a:pt x="8434" y="0"/>
                </a:lnTo>
                <a:cubicBezTo>
                  <a:pt x="8465" y="0"/>
                  <a:pt x="8493" y="11"/>
                  <a:pt x="851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技能系统：学习强化与隐藏被动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11885"/>
            <a:ext cx="11049000" cy="762000"/>
          </a:xfrm>
          <a:custGeom>
            <a:avLst/>
            <a:gdLst>
              <a:gd name="sw" fmla="*/ 1 w 17400"/>
              <a:gd name="sh" fmla="*/ 1 h 1200"/>
              <a:gd name="mins" fmla="min sw sh"/>
              <a:gd name="dsw" fmla="+- 0 sw mins"/>
              <a:gd name="dsh" fmla="+- 0 sh mins"/>
              <a:gd name="p0x0" fmla="*/ 120 w 17400"/>
              <a:gd name="p0y0" fmla="*/ 0 h 1200"/>
              <a:gd name="p0x1" fmla="*/ 17280 w 17400"/>
              <a:gd name="p0y1" fmla="*/ 0 h 1200"/>
              <a:gd name="p0x2" fmla="*/ 17346 w 17400"/>
              <a:gd name="p0y2" fmla="*/ 0 h 1200"/>
              <a:gd name="p0x3" fmla="*/ 17400 w 17400"/>
              <a:gd name="p0y3" fmla="*/ 53 h 1200"/>
              <a:gd name="p0x4" fmla="*/ 17400 w 17400"/>
              <a:gd name="p0y4" fmla="*/ 120 h 1200"/>
              <a:gd name="p0x5" fmla="*/ 17400 w 17400"/>
              <a:gd name="p0y5" fmla="*/ 1080 h 1200"/>
              <a:gd name="p0x6" fmla="*/ 17400 w 17400"/>
              <a:gd name="p0y6" fmla="*/ 1146 h 1200"/>
              <a:gd name="p0x7" fmla="*/ 17346 w 17400"/>
              <a:gd name="p0y7" fmla="*/ 1200 h 1200"/>
              <a:gd name="p0x8" fmla="*/ 17280 w 17400"/>
              <a:gd name="p0y8" fmla="*/ 1200 h 1200"/>
              <a:gd name="p0x9" fmla="*/ 120 w 17400"/>
              <a:gd name="p0y9" fmla="*/ 1200 h 1200"/>
              <a:gd name="p0x10" fmla="*/ 53 w 17400"/>
              <a:gd name="p0y10" fmla="*/ 1200 h 1200"/>
              <a:gd name="p0x11" fmla="*/ 0 w 17400"/>
              <a:gd name="p0y11" fmla="*/ 1146 h 1200"/>
              <a:gd name="p0x12" fmla="*/ 0 w 17400"/>
              <a:gd name="p0y12" fmla="*/ 1080 h 1200"/>
              <a:gd name="p0x13" fmla="*/ 0 w 17400"/>
              <a:gd name="p0y13" fmla="*/ 120 h 1200"/>
              <a:gd name="p0x14" fmla="*/ 0 w 17400"/>
              <a:gd name="p0y14" fmla="*/ 53 h 1200"/>
              <a:gd name="p0x15" fmla="*/ 53 w 17400"/>
              <a:gd name="p0y15" fmla="*/ 0 h 1200"/>
              <a:gd name="p0x16" fmla="*/ 120 w 17400"/>
              <a:gd name="p0y16" fmla="*/ 0 h 120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2527325" y="1281084"/>
            <a:ext cx="7746873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2400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</a:t>
            </a:r>
            <a:r>
              <a:rPr lang="zh-CN" sz="2400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级满级</a:t>
            </a:r>
            <a:r>
              <a:rPr sz="24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解锁</a:t>
            </a:r>
            <a:r>
              <a:rPr sz="2400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150%</a:t>
            </a:r>
            <a:r>
              <a:rPr sz="24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技能效果，觉醒职业专属隐藏被动</a:t>
            </a: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97297" y="1111885"/>
            <a:ext cx="109974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5759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120 w 5544"/>
              <a:gd name="p0y0" fmla="*/ 0 h 6800"/>
              <a:gd name="p0x1" fmla="*/ 5424 w 5544"/>
              <a:gd name="p0y1" fmla="*/ 0 h 6800"/>
              <a:gd name="p0x2" fmla="*/ 5491 w 5544"/>
              <a:gd name="p0y2" fmla="*/ 0 h 6800"/>
              <a:gd name="p0x3" fmla="*/ 5544 w 5544"/>
              <a:gd name="p0y3" fmla="*/ 53 h 6800"/>
              <a:gd name="p0x4" fmla="*/ 5544 w 5544"/>
              <a:gd name="p0y4" fmla="*/ 120 h 6800"/>
              <a:gd name="p0x5" fmla="*/ 5544 w 5544"/>
              <a:gd name="p0y5" fmla="*/ 6680 h 6800"/>
              <a:gd name="p0x6" fmla="*/ 5544 w 5544"/>
              <a:gd name="p0y6" fmla="*/ 6747 h 6800"/>
              <a:gd name="p0x7" fmla="*/ 5491 w 5544"/>
              <a:gd name="p0y7" fmla="*/ 6800 h 6800"/>
              <a:gd name="p0x8" fmla="*/ 5424 w 5544"/>
              <a:gd name="p0y8" fmla="*/ 6800 h 6800"/>
              <a:gd name="p0x9" fmla="*/ 120 w 5544"/>
              <a:gd name="p0y9" fmla="*/ 6800 h 6800"/>
              <a:gd name="p0x10" fmla="*/ 53 w 5544"/>
              <a:gd name="p0y10" fmla="*/ 6800 h 6800"/>
              <a:gd name="p0x11" fmla="*/ 0 w 5544"/>
              <a:gd name="p0y11" fmla="*/ 6747 h 6800"/>
              <a:gd name="p0x12" fmla="*/ 0 w 5544"/>
              <a:gd name="p0y12" fmla="*/ 6680 h 6800"/>
              <a:gd name="p0x13" fmla="*/ 0 w 5544"/>
              <a:gd name="p0y13" fmla="*/ 120 h 6800"/>
              <a:gd name="p0x14" fmla="*/ 0 w 5544"/>
              <a:gd name="p0y14" fmla="*/ 53 h 6800"/>
              <a:gd name="p0x15" fmla="*/ 53 w 5544"/>
              <a:gd name="p0y15" fmla="*/ 0 h 6800"/>
              <a:gd name="p0x16" fmla="*/ 120 w 5544"/>
              <a:gd name="p0y16" fmla="*/ 0 h 680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771525" y="2577436"/>
            <a:ext cx="31305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技能分类与获取</a:t>
            </a:r>
          </a:p>
        </p:txBody>
      </p:sp>
      <p:sp>
        <p:nvSpPr>
          <p:cNvPr id="12" name="任意多边形 11"/>
          <p:cNvSpPr/>
          <p:nvPr>
            <p:custDataLst>
              <p:tags r:id="rId7"/>
            </p:custDataLst>
          </p:nvPr>
        </p:nvSpPr>
        <p:spPr>
          <a:xfrm>
            <a:off x="771525" y="30410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8200" y="3102610"/>
            <a:ext cx="209550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1228725" y="3027016"/>
            <a:ext cx="26733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三大类</a:t>
            </a: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1228725" y="3302289"/>
            <a:ext cx="26733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通用技能、基础职业技能、转职技能</a:t>
            </a:r>
          </a:p>
        </p:txBody>
      </p:sp>
      <p:sp>
        <p:nvSpPr>
          <p:cNvPr id="16" name="任意多边形 15"/>
          <p:cNvSpPr/>
          <p:nvPr>
            <p:custDataLst>
              <p:tags r:id="rId11"/>
            </p:custDataLst>
          </p:nvPr>
        </p:nvSpPr>
        <p:spPr>
          <a:xfrm>
            <a:off x="771525" y="39458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l="-4259" t="-1212" r="-4259" b="-1212"/>
          <a:stretch>
            <a:fillRect/>
          </a:stretch>
        </p:blipFill>
        <p:spPr>
          <a:xfrm>
            <a:off x="849630" y="4007485"/>
            <a:ext cx="186055" cy="2146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1228725" y="3931891"/>
            <a:ext cx="18860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效果类型</a:t>
            </a: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1228725" y="4207164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主动、被动、增益、减益</a:t>
            </a:r>
          </a:p>
        </p:txBody>
      </p:sp>
      <p:sp>
        <p:nvSpPr>
          <p:cNvPr id="20" name="任意多边形 19"/>
          <p:cNvSpPr/>
          <p:nvPr>
            <p:custDataLst>
              <p:tags r:id="rId15"/>
            </p:custDataLst>
          </p:nvPr>
        </p:nvSpPr>
        <p:spPr>
          <a:xfrm>
            <a:off x="771525" y="45745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l="-4259" t="-3651" r="-4259" b="-3651"/>
          <a:stretch>
            <a:fillRect/>
          </a:stretch>
        </p:blipFill>
        <p:spPr>
          <a:xfrm>
            <a:off x="849630" y="4636135"/>
            <a:ext cx="186055" cy="2146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1228725" y="4560541"/>
            <a:ext cx="238727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技能书来源</a:t>
            </a:r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1228725" y="4835814"/>
            <a:ext cx="25587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NPC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商人购买或狩猎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BOSS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掉落</a:t>
            </a:r>
          </a:p>
        </p:txBody>
      </p:sp>
      <p:sp>
        <p:nvSpPr>
          <p:cNvPr id="24" name="任意多边形 23"/>
          <p:cNvSpPr/>
          <p:nvPr>
            <p:custDataLst>
              <p:tags r:id="rId19"/>
            </p:custDataLst>
          </p:nvPr>
        </p:nvSpPr>
        <p:spPr>
          <a:xfrm>
            <a:off x="771525" y="52031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8200" y="5264785"/>
            <a:ext cx="209550" cy="2146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1228725" y="5189191"/>
            <a:ext cx="26733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价格</a:t>
            </a: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1228725" y="5464464"/>
            <a:ext cx="267332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万金币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（普通）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万金币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（高级）</a:t>
            </a:r>
          </a:p>
        </p:txBody>
      </p:sp>
      <p:sp>
        <p:nvSpPr>
          <p:cNvPr id="10" name="任意多边形 9"/>
          <p:cNvSpPr/>
          <p:nvPr>
            <p:custDataLst>
              <p:tags r:id="rId23"/>
            </p:custDataLst>
          </p:nvPr>
        </p:nvSpPr>
        <p:spPr>
          <a:xfrm>
            <a:off x="606829" y="2158379"/>
            <a:ext cx="3459307" cy="1903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48" h="30">
                <a:moveTo>
                  <a:pt x="79" y="0"/>
                </a:moveTo>
                <a:lnTo>
                  <a:pt x="5368" y="0"/>
                </a:lnTo>
                <a:cubicBezTo>
                  <a:pt x="5399" y="0"/>
                  <a:pt x="5427" y="11"/>
                  <a:pt x="5448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4"/>
            </p:custDataLst>
          </p:nvPr>
        </p:nvSpPr>
        <p:spPr>
          <a:xfrm>
            <a:off x="4335145" y="2153285"/>
            <a:ext cx="3521075" cy="3829050"/>
          </a:xfrm>
          <a:custGeom>
            <a:avLst/>
            <a:gdLst>
              <a:gd name="sw" fmla="*/ 1 w 5544"/>
              <a:gd name="sh" fmla="*/ 1 h 6030"/>
              <a:gd name="mins" fmla="min sw sh"/>
              <a:gd name="dsw" fmla="+- 0 sw mins"/>
              <a:gd name="dsh" fmla="+- 0 sh mins"/>
              <a:gd name="p0x0" fmla="*/ 120 w 5544"/>
              <a:gd name="p0y0" fmla="*/ 0 h 6030"/>
              <a:gd name="p0x1" fmla="*/ 5424 w 5544"/>
              <a:gd name="p0y1" fmla="*/ 0 h 6030"/>
              <a:gd name="p0x2" fmla="*/ 5491 w 5544"/>
              <a:gd name="p0y2" fmla="*/ 0 h 6030"/>
              <a:gd name="p0x3" fmla="*/ 5544 w 5544"/>
              <a:gd name="p0y3" fmla="*/ 53 h 6030"/>
              <a:gd name="p0x4" fmla="*/ 5544 w 5544"/>
              <a:gd name="p0y4" fmla="*/ 120 h 6030"/>
              <a:gd name="p0x5" fmla="*/ 5544 w 5544"/>
              <a:gd name="p0y5" fmla="*/ 5910 h 6030"/>
              <a:gd name="p0x6" fmla="*/ 5544 w 5544"/>
              <a:gd name="p0y6" fmla="*/ 5976 h 6030"/>
              <a:gd name="p0x7" fmla="*/ 5491 w 5544"/>
              <a:gd name="p0y7" fmla="*/ 6030 h 6030"/>
              <a:gd name="p0x8" fmla="*/ 5424 w 5544"/>
              <a:gd name="p0y8" fmla="*/ 6030 h 6030"/>
              <a:gd name="p0x9" fmla="*/ 120 w 5544"/>
              <a:gd name="p0y9" fmla="*/ 6030 h 6030"/>
              <a:gd name="p0x10" fmla="*/ 53 w 5544"/>
              <a:gd name="p0y10" fmla="*/ 6030 h 6030"/>
              <a:gd name="p0x11" fmla="*/ 0 w 5544"/>
              <a:gd name="p0y11" fmla="*/ 5976 h 6030"/>
              <a:gd name="p0x12" fmla="*/ 0 w 5544"/>
              <a:gd name="p0y12" fmla="*/ 5910 h 6030"/>
              <a:gd name="p0x13" fmla="*/ 0 w 5544"/>
              <a:gd name="p0y13" fmla="*/ 120 h 6030"/>
              <a:gd name="p0x14" fmla="*/ 0 w 5544"/>
              <a:gd name="p0y14" fmla="*/ 53 h 6030"/>
              <a:gd name="p0x15" fmla="*/ 53 w 5544"/>
              <a:gd name="p0y15" fmla="*/ 0 h 6030"/>
              <a:gd name="p0x16" fmla="*/ 120 w 5544"/>
              <a:gd name="p0y16" fmla="*/ 0 h 603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4530699" y="2332692"/>
            <a:ext cx="31305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强化成长曲线</a:t>
            </a:r>
          </a:p>
        </p:txBody>
      </p:sp>
      <p:sp>
        <p:nvSpPr>
          <p:cNvPr id="32" name="任意多边形 31"/>
          <p:cNvSpPr/>
          <p:nvPr>
            <p:custDataLst>
              <p:tags r:id="rId26"/>
            </p:custDataLst>
          </p:nvPr>
        </p:nvSpPr>
        <p:spPr>
          <a:xfrm>
            <a:off x="4530090" y="27965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 l="-5000" t="-12593" r="-5000" b="-12593"/>
          <a:stretch>
            <a:fillRect/>
          </a:stretch>
        </p:blipFill>
        <p:spPr>
          <a:xfrm>
            <a:off x="4596765" y="2858135"/>
            <a:ext cx="209550" cy="2146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28"/>
            </p:custDataLst>
          </p:nvPr>
        </p:nvSpPr>
        <p:spPr>
          <a:xfrm>
            <a:off x="4987899" y="2782272"/>
            <a:ext cx="129361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</a:t>
            </a:r>
            <a:r>
              <a:rPr 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个等级</a:t>
            </a:r>
          </a:p>
        </p:txBody>
      </p:sp>
      <p:sp>
        <p:nvSpPr>
          <p:cNvPr id="35" name="文本框 34"/>
          <p:cNvSpPr txBox="1"/>
          <p:nvPr>
            <p:custDataLst>
              <p:tags r:id="rId29"/>
            </p:custDataLst>
          </p:nvPr>
        </p:nvSpPr>
        <p:spPr>
          <a:xfrm>
            <a:off x="4987899" y="3057544"/>
            <a:ext cx="146506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每级提升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8%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效果</a:t>
            </a:r>
          </a:p>
        </p:txBody>
      </p:sp>
      <p:sp>
        <p:nvSpPr>
          <p:cNvPr id="36" name="任意多边形 35"/>
          <p:cNvSpPr/>
          <p:nvPr>
            <p:custDataLst>
              <p:tags r:id="rId30"/>
            </p:custDataLst>
          </p:nvPr>
        </p:nvSpPr>
        <p:spPr>
          <a:xfrm>
            <a:off x="4530090" y="37014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rcRect l="-6818" t="-3651" r="-6818" b="-3651"/>
          <a:stretch>
            <a:fillRect/>
          </a:stretch>
        </p:blipFill>
        <p:spPr>
          <a:xfrm>
            <a:off x="4582795" y="3763010"/>
            <a:ext cx="238125" cy="21463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2"/>
            </p:custDataLst>
          </p:nvPr>
        </p:nvSpPr>
        <p:spPr>
          <a:xfrm>
            <a:off x="4987899" y="3687147"/>
            <a:ext cx="150748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</a:t>
            </a:r>
            <a:r>
              <a:rPr 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级满级</a:t>
            </a:r>
          </a:p>
        </p:txBody>
      </p:sp>
      <p:sp>
        <p:nvSpPr>
          <p:cNvPr id="39" name="文本框 38"/>
          <p:cNvSpPr txBox="1"/>
          <p:nvPr>
            <p:custDataLst>
              <p:tags r:id="rId33"/>
            </p:custDataLst>
          </p:nvPr>
        </p:nvSpPr>
        <p:spPr>
          <a:xfrm>
            <a:off x="4987899" y="3962419"/>
            <a:ext cx="16789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达到初始效果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150%</a:t>
            </a:r>
          </a:p>
        </p:txBody>
      </p:sp>
      <p:sp>
        <p:nvSpPr>
          <p:cNvPr id="40" name="任意多边形 39"/>
          <p:cNvSpPr/>
          <p:nvPr>
            <p:custDataLst>
              <p:tags r:id="rId34"/>
            </p:custDataLst>
          </p:nvPr>
        </p:nvSpPr>
        <p:spPr>
          <a:xfrm>
            <a:off x="4530090" y="43300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rcRect l="-1458" t="-1212" r="-1458" b="-1212"/>
          <a:stretch>
            <a:fillRect/>
          </a:stretch>
        </p:blipFill>
        <p:spPr>
          <a:xfrm>
            <a:off x="4623435" y="4391660"/>
            <a:ext cx="156845" cy="21463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36"/>
            </p:custDataLst>
          </p:nvPr>
        </p:nvSpPr>
        <p:spPr>
          <a:xfrm>
            <a:off x="4987899" y="4315797"/>
            <a:ext cx="175714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级解锁基础技能</a:t>
            </a:r>
          </a:p>
        </p:txBody>
      </p:sp>
      <p:sp>
        <p:nvSpPr>
          <p:cNvPr id="43" name="文本框 42"/>
          <p:cNvSpPr txBox="1"/>
          <p:nvPr>
            <p:custDataLst>
              <p:tags r:id="rId37"/>
            </p:custDataLst>
          </p:nvPr>
        </p:nvSpPr>
        <p:spPr>
          <a:xfrm>
            <a:off x="4987899" y="4591069"/>
            <a:ext cx="192859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70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级转职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开放转职技能</a:t>
            </a:r>
          </a:p>
        </p:txBody>
      </p:sp>
      <p:sp>
        <p:nvSpPr>
          <p:cNvPr id="44" name="任意多边形 43"/>
          <p:cNvSpPr/>
          <p:nvPr>
            <p:custDataLst>
              <p:tags r:id="rId38"/>
            </p:custDataLst>
          </p:nvPr>
        </p:nvSpPr>
        <p:spPr>
          <a:xfrm>
            <a:off x="4530090" y="49587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l="-2949" t="-36667" r="-2949" b="-36667"/>
          <a:stretch>
            <a:fillRect/>
          </a:stretch>
        </p:blipFill>
        <p:spPr>
          <a:xfrm>
            <a:off x="4570730" y="5020310"/>
            <a:ext cx="262255" cy="21463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40"/>
            </p:custDataLst>
          </p:nvPr>
        </p:nvSpPr>
        <p:spPr>
          <a:xfrm>
            <a:off x="4987899" y="4944447"/>
            <a:ext cx="2286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学习、强化均无次数限制</a:t>
            </a:r>
          </a:p>
        </p:txBody>
      </p:sp>
      <p:sp>
        <p:nvSpPr>
          <p:cNvPr id="30" name="任意多边形 29"/>
          <p:cNvSpPr/>
          <p:nvPr>
            <p:custDataLst>
              <p:tags r:id="rId41"/>
            </p:custDataLst>
          </p:nvPr>
        </p:nvSpPr>
        <p:spPr>
          <a:xfrm>
            <a:off x="4365388" y="2158365"/>
            <a:ext cx="3459955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49" h="30">
                <a:moveTo>
                  <a:pt x="79" y="0"/>
                </a:moveTo>
                <a:lnTo>
                  <a:pt x="5369" y="0"/>
                </a:lnTo>
                <a:cubicBezTo>
                  <a:pt x="5400" y="0"/>
                  <a:pt x="5428" y="11"/>
                  <a:pt x="544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42"/>
            </p:custDataLst>
          </p:nvPr>
        </p:nvSpPr>
        <p:spPr>
          <a:xfrm>
            <a:off x="80943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120 w 5544"/>
              <a:gd name="p0y0" fmla="*/ 0 h 6800"/>
              <a:gd name="p0x1" fmla="*/ 5424 w 5544"/>
              <a:gd name="p0y1" fmla="*/ 0 h 6800"/>
              <a:gd name="p0x2" fmla="*/ 5491 w 5544"/>
              <a:gd name="p0y2" fmla="*/ 0 h 6800"/>
              <a:gd name="p0x3" fmla="*/ 5544 w 5544"/>
              <a:gd name="p0y3" fmla="*/ 53 h 6800"/>
              <a:gd name="p0x4" fmla="*/ 5544 w 5544"/>
              <a:gd name="p0y4" fmla="*/ 120 h 6800"/>
              <a:gd name="p0x5" fmla="*/ 5544 w 5544"/>
              <a:gd name="p0y5" fmla="*/ 6680 h 6800"/>
              <a:gd name="p0x6" fmla="*/ 5544 w 5544"/>
              <a:gd name="p0y6" fmla="*/ 6747 h 6800"/>
              <a:gd name="p0x7" fmla="*/ 5491 w 5544"/>
              <a:gd name="p0y7" fmla="*/ 6800 h 6800"/>
              <a:gd name="p0x8" fmla="*/ 5424 w 5544"/>
              <a:gd name="p0y8" fmla="*/ 6800 h 6800"/>
              <a:gd name="p0x9" fmla="*/ 120 w 5544"/>
              <a:gd name="p0y9" fmla="*/ 6800 h 6800"/>
              <a:gd name="p0x10" fmla="*/ 53 w 5544"/>
              <a:gd name="p0y10" fmla="*/ 6800 h 6800"/>
              <a:gd name="p0x11" fmla="*/ 0 w 5544"/>
              <a:gd name="p0y11" fmla="*/ 6747 h 6800"/>
              <a:gd name="p0x12" fmla="*/ 0 w 5544"/>
              <a:gd name="p0y12" fmla="*/ 6680 h 6800"/>
              <a:gd name="p0x13" fmla="*/ 0 w 5544"/>
              <a:gd name="p0y13" fmla="*/ 120 h 6800"/>
              <a:gd name="p0x14" fmla="*/ 0 w 5544"/>
              <a:gd name="p0y14" fmla="*/ 53 h 6800"/>
              <a:gd name="p0x15" fmla="*/ 53 w 5544"/>
              <a:gd name="p0y15" fmla="*/ 0 h 6800"/>
              <a:gd name="p0x16" fmla="*/ 120 w 5544"/>
              <a:gd name="p0y16" fmla="*/ 0 h 680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43"/>
            </p:custDataLst>
          </p:nvPr>
        </p:nvSpPr>
        <p:spPr>
          <a:xfrm>
            <a:off x="8289874" y="2577436"/>
            <a:ext cx="31305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职业专属隐藏被动</a:t>
            </a:r>
          </a:p>
        </p:txBody>
      </p:sp>
      <p:sp>
        <p:nvSpPr>
          <p:cNvPr id="51" name="任意多边形 50"/>
          <p:cNvSpPr/>
          <p:nvPr>
            <p:custDataLst>
              <p:tags r:id="rId44"/>
            </p:custDataLst>
          </p:nvPr>
        </p:nvSpPr>
        <p:spPr>
          <a:xfrm>
            <a:off x="8289290" y="30410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55965" y="3102610"/>
            <a:ext cx="209550" cy="214630"/>
          </a:xfrm>
          <a:prstGeom prst="rect">
            <a:avLst/>
          </a:prstGeom>
        </p:spPr>
      </p:pic>
      <p:sp>
        <p:nvSpPr>
          <p:cNvPr id="53" name="文本框 52"/>
          <p:cNvSpPr txBox="1"/>
          <p:nvPr>
            <p:custDataLst>
              <p:tags r:id="rId46"/>
            </p:custDataLst>
          </p:nvPr>
        </p:nvSpPr>
        <p:spPr>
          <a:xfrm>
            <a:off x="8747074" y="3027016"/>
            <a:ext cx="228666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狂战士</a:t>
            </a:r>
          </a:p>
        </p:txBody>
      </p:sp>
      <p:sp>
        <p:nvSpPr>
          <p:cNvPr id="54" name="文本框 53"/>
          <p:cNvSpPr txBox="1"/>
          <p:nvPr>
            <p:custDataLst>
              <p:tags r:id="rId47"/>
            </p:custDataLst>
          </p:nvPr>
        </p:nvSpPr>
        <p:spPr>
          <a:xfrm>
            <a:off x="8747074" y="3302289"/>
            <a:ext cx="24581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血量低于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30%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增加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10%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攻击力</a:t>
            </a:r>
          </a:p>
        </p:txBody>
      </p:sp>
      <p:sp>
        <p:nvSpPr>
          <p:cNvPr id="55" name="任意多边形 54"/>
          <p:cNvSpPr/>
          <p:nvPr>
            <p:custDataLst>
              <p:tags r:id="rId48"/>
            </p:custDataLst>
          </p:nvPr>
        </p:nvSpPr>
        <p:spPr>
          <a:xfrm>
            <a:off x="8289290" y="39458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6" name="图片 55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rcRect l="-2949" t="-3651" r="-2949" b="-3651"/>
          <a:stretch>
            <a:fillRect/>
          </a:stretch>
        </p:blipFill>
        <p:spPr>
          <a:xfrm>
            <a:off x="8329930" y="4007485"/>
            <a:ext cx="262255" cy="214630"/>
          </a:xfrm>
          <a:prstGeom prst="rect">
            <a:avLst/>
          </a:prstGeom>
        </p:spPr>
      </p:pic>
      <p:sp>
        <p:nvSpPr>
          <p:cNvPr id="57" name="文本框 56"/>
          <p:cNvSpPr txBox="1"/>
          <p:nvPr>
            <p:custDataLst>
              <p:tags r:id="rId50"/>
            </p:custDataLst>
          </p:nvPr>
        </p:nvSpPr>
        <p:spPr>
          <a:xfrm>
            <a:off x="8747074" y="3931891"/>
            <a:ext cx="180789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祭司</a:t>
            </a:r>
          </a:p>
        </p:txBody>
      </p:sp>
      <p:sp>
        <p:nvSpPr>
          <p:cNvPr id="58" name="文本框 57"/>
          <p:cNvSpPr txBox="1"/>
          <p:nvPr>
            <p:custDataLst>
              <p:tags r:id="rId51"/>
            </p:custDataLst>
          </p:nvPr>
        </p:nvSpPr>
        <p:spPr>
          <a:xfrm>
            <a:off x="8747074" y="4207164"/>
            <a:ext cx="197934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对队友治疗效果提升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8%</a:t>
            </a:r>
          </a:p>
        </p:txBody>
      </p:sp>
      <p:sp>
        <p:nvSpPr>
          <p:cNvPr id="59" name="任意多边形 58"/>
          <p:cNvSpPr/>
          <p:nvPr>
            <p:custDataLst>
              <p:tags r:id="rId52"/>
            </p:custDataLst>
          </p:nvPr>
        </p:nvSpPr>
        <p:spPr>
          <a:xfrm>
            <a:off x="8289290" y="45745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0" name="图片 59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rcRect l="-6818" t="-1212" r="-6818" b="-1212"/>
          <a:stretch>
            <a:fillRect/>
          </a:stretch>
        </p:blipFill>
        <p:spPr>
          <a:xfrm>
            <a:off x="8341995" y="4636135"/>
            <a:ext cx="238125" cy="214630"/>
          </a:xfrm>
          <a:prstGeom prst="rect">
            <a:avLst/>
          </a:prstGeom>
        </p:spPr>
      </p:pic>
      <p:sp>
        <p:nvSpPr>
          <p:cNvPr id="61" name="文本框 60"/>
          <p:cNvSpPr txBox="1"/>
          <p:nvPr>
            <p:custDataLst>
              <p:tags r:id="rId54"/>
            </p:custDataLst>
          </p:nvPr>
        </p:nvSpPr>
        <p:spPr>
          <a:xfrm>
            <a:off x="8747074" y="4560541"/>
            <a:ext cx="163644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猎人</a:t>
            </a:r>
          </a:p>
        </p:txBody>
      </p:sp>
      <p:sp>
        <p:nvSpPr>
          <p:cNvPr id="62" name="文本框 61"/>
          <p:cNvSpPr txBox="1"/>
          <p:nvPr>
            <p:custDataLst>
              <p:tags r:id="rId55"/>
            </p:custDataLst>
          </p:nvPr>
        </p:nvSpPr>
        <p:spPr>
          <a:xfrm>
            <a:off x="8747074" y="4835814"/>
            <a:ext cx="180789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对怪物暴击率增加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5%</a:t>
            </a:r>
          </a:p>
        </p:txBody>
      </p:sp>
      <p:sp>
        <p:nvSpPr>
          <p:cNvPr id="49" name="任意多边形 48"/>
          <p:cNvSpPr/>
          <p:nvPr>
            <p:custDataLst>
              <p:tags r:id="rId56"/>
            </p:custDataLst>
          </p:nvPr>
        </p:nvSpPr>
        <p:spPr>
          <a:xfrm>
            <a:off x="8124587" y="2158365"/>
            <a:ext cx="3459955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49" h="30">
                <a:moveTo>
                  <a:pt x="79" y="0"/>
                </a:moveTo>
                <a:lnTo>
                  <a:pt x="5369" y="0"/>
                </a:lnTo>
                <a:cubicBezTo>
                  <a:pt x="5400" y="0"/>
                  <a:pt x="5428" y="11"/>
                  <a:pt x="544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排名系统：每日增益与月度奖励</a:t>
            </a:r>
          </a:p>
        </p:txBody>
      </p:sp>
      <p:sp>
        <p:nvSpPr>
          <p:cNvPr id="19" name="任意多边形 18"/>
          <p:cNvSpPr/>
          <p:nvPr>
            <p:custDataLst>
              <p:tags r:id="rId2"/>
            </p:custDataLst>
          </p:nvPr>
        </p:nvSpPr>
        <p:spPr>
          <a:xfrm>
            <a:off x="3592830" y="2804795"/>
            <a:ext cx="3171825" cy="352425"/>
          </a:xfrm>
          <a:custGeom>
            <a:avLst/>
            <a:gdLst>
              <a:gd name="sw" fmla="*/ 1 w 4995"/>
              <a:gd name="sh" fmla="*/ 1 h 555"/>
              <a:gd name="mins" fmla="min sw sh"/>
              <a:gd name="dsw" fmla="+- 0 sw mins"/>
              <a:gd name="dsh" fmla="+- 0 sh mins"/>
              <a:gd name="p0x0" fmla="*/ 277 w 4995"/>
              <a:gd name="p0y0" fmla="*/ 0 h 555"/>
              <a:gd name="p0x1" fmla="*/ 4717 w 4995"/>
              <a:gd name="p0y1" fmla="*/ 0 h 555"/>
              <a:gd name="p0x2" fmla="*/ 4870 w 4995"/>
              <a:gd name="p0y2" fmla="*/ 0 h 555"/>
              <a:gd name="p0x3" fmla="*/ 4995 w 4995"/>
              <a:gd name="p0y3" fmla="*/ 124 h 555"/>
              <a:gd name="p0x4" fmla="*/ 4995 w 4995"/>
              <a:gd name="p0y4" fmla="*/ 277 h 555"/>
              <a:gd name="p0x5" fmla="*/ 4995 w 4995"/>
              <a:gd name="p0y5" fmla="*/ 430 h 555"/>
              <a:gd name="p0x6" fmla="*/ 4870 w 4995"/>
              <a:gd name="p0y6" fmla="*/ 555 h 555"/>
              <a:gd name="p0x7" fmla="*/ 4717 w 4995"/>
              <a:gd name="p0y7" fmla="*/ 555 h 555"/>
              <a:gd name="p0x8" fmla="*/ 277 w 4995"/>
              <a:gd name="p0y8" fmla="*/ 555 h 555"/>
              <a:gd name="p0x9" fmla="*/ 124 w 4995"/>
              <a:gd name="p0y9" fmla="*/ 555 h 555"/>
              <a:gd name="p0x10" fmla="*/ 0 w 4995"/>
              <a:gd name="p0y10" fmla="*/ 430 h 555"/>
              <a:gd name="p0x11" fmla="*/ 0 w 4995"/>
              <a:gd name="p0y11" fmla="*/ 277 h 555"/>
              <a:gd name="p0x12" fmla="*/ 0 w 4995"/>
              <a:gd name="p0y12" fmla="*/ 124 h 555"/>
              <a:gd name="p0x13" fmla="*/ 124 w 4995"/>
              <a:gd name="p0y13" fmla="*/ 0 h 555"/>
              <a:gd name="p0x14" fmla="*/ 277 w 4995"/>
              <a:gd name="p0y14" fmla="*/ 0 h 55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2D1B4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3"/>
            </p:custDataLst>
          </p:nvPr>
        </p:nvSpPr>
        <p:spPr>
          <a:xfrm>
            <a:off x="3711575" y="28479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 descr="2051687d-9247-11f1-a519-aecae007d95a"/>
          <p:cNvPicPr/>
          <p:nvPr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27" r="227"/>
          <a:stretch>
            <a:fillRect/>
          </a:stretch>
        </p:blipFill>
        <p:spPr>
          <a:xfrm>
            <a:off x="3768725" y="2905125"/>
            <a:ext cx="152400" cy="1524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4054821" y="2896552"/>
            <a:ext cx="2743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公会总战斗力排名：公会成员战力总和</a:t>
            </a:r>
          </a:p>
        </p:txBody>
      </p:sp>
      <p:sp>
        <p:nvSpPr>
          <p:cNvPr id="24" name="文本框 23"/>
          <p:cNvSpPr txBox="1"/>
          <p:nvPr>
            <p:custDataLst>
              <p:tags r:id="rId6"/>
            </p:custDataLst>
          </p:nvPr>
        </p:nvSpPr>
        <p:spPr>
          <a:xfrm>
            <a:off x="6883822" y="2893219"/>
            <a:ext cx="1853355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</a:t>
            </a:r>
            <a:r>
              <a:rPr lang="en-US" altLang="zh-CN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小时更新</a:t>
            </a:r>
            <a:r>
              <a:rPr lang="en-US" altLang="zh-CN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每日</a:t>
            </a:r>
            <a:r>
              <a:rPr lang="en-US" altLang="zh-CN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0</a:t>
            </a:r>
            <a:r>
              <a:rPr lang="zh-CN" altLang="en-US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点结算</a:t>
            </a:r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575945" y="1109345"/>
            <a:ext cx="3546475" cy="1571625"/>
          </a:xfrm>
          <a:custGeom>
            <a:avLst/>
            <a:gdLst>
              <a:gd name="sw" fmla="*/ 1 w 5585"/>
              <a:gd name="sh" fmla="*/ 1 h 2475"/>
              <a:gd name="mins" fmla="min sw sh"/>
              <a:gd name="dsw" fmla="+- 0 sw mins"/>
              <a:gd name="dsh" fmla="+- 0 sh mins"/>
              <a:gd name="p0x0" fmla="*/ 120 w 5585"/>
              <a:gd name="p0y0" fmla="*/ 0 h 2475"/>
              <a:gd name="p0x1" fmla="*/ 5465 w 5585"/>
              <a:gd name="p0y1" fmla="*/ 0 h 2475"/>
              <a:gd name="p0x2" fmla="*/ 5531 w 5585"/>
              <a:gd name="p0y2" fmla="*/ 0 h 2475"/>
              <a:gd name="p0x3" fmla="*/ 5585 w 5585"/>
              <a:gd name="p0y3" fmla="*/ 53 h 2475"/>
              <a:gd name="p0x4" fmla="*/ 5585 w 5585"/>
              <a:gd name="p0y4" fmla="*/ 120 h 2475"/>
              <a:gd name="p0x5" fmla="*/ 5585 w 5585"/>
              <a:gd name="p0y5" fmla="*/ 2355 h 2475"/>
              <a:gd name="p0x6" fmla="*/ 5585 w 5585"/>
              <a:gd name="p0y6" fmla="*/ 2421 h 2475"/>
              <a:gd name="p0x7" fmla="*/ 5531 w 5585"/>
              <a:gd name="p0y7" fmla="*/ 2475 h 2475"/>
              <a:gd name="p0x8" fmla="*/ 5465 w 5585"/>
              <a:gd name="p0y8" fmla="*/ 2475 h 2475"/>
              <a:gd name="p0x9" fmla="*/ 120 w 5585"/>
              <a:gd name="p0y9" fmla="*/ 2475 h 2475"/>
              <a:gd name="p0x10" fmla="*/ 53 w 5585"/>
              <a:gd name="p0y10" fmla="*/ 2475 h 2475"/>
              <a:gd name="p0x11" fmla="*/ 0 w 5585"/>
              <a:gd name="p0y11" fmla="*/ 2421 h 2475"/>
              <a:gd name="p0x12" fmla="*/ 0 w 5585"/>
              <a:gd name="p0y12" fmla="*/ 2355 h 2475"/>
              <a:gd name="p0x13" fmla="*/ 0 w 5585"/>
              <a:gd name="p0y13" fmla="*/ 120 h 2475"/>
              <a:gd name="p0x14" fmla="*/ 0 w 5585"/>
              <a:gd name="p0y14" fmla="*/ 53 h 2475"/>
              <a:gd name="p0x15" fmla="*/ 53 w 5585"/>
              <a:gd name="p0y15" fmla="*/ 0 h 2475"/>
              <a:gd name="p0x16" fmla="*/ 120 w 5585"/>
              <a:gd name="p0y16" fmla="*/ 0 h 24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1015975" y="1396365"/>
            <a:ext cx="32004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个人战斗力</a:t>
            </a: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1835125" y="2133600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综合战力值</a:t>
            </a:r>
          </a:p>
        </p:txBody>
      </p:sp>
      <p:sp>
        <p:nvSpPr>
          <p:cNvPr id="5" name="任意多边形 4"/>
          <p:cNvSpPr/>
          <p:nvPr>
            <p:custDataLst>
              <p:tags r:id="rId10"/>
            </p:custDataLst>
          </p:nvPr>
        </p:nvSpPr>
        <p:spPr>
          <a:xfrm>
            <a:off x="606822" y="1114426"/>
            <a:ext cx="3485355" cy="190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89" h="30">
                <a:moveTo>
                  <a:pt x="79" y="0"/>
                </a:moveTo>
                <a:lnTo>
                  <a:pt x="5409" y="0"/>
                </a:lnTo>
                <a:cubicBezTo>
                  <a:pt x="5440" y="0"/>
                  <a:pt x="5468" y="11"/>
                  <a:pt x="54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11"/>
            </p:custDataLst>
          </p:nvPr>
        </p:nvSpPr>
        <p:spPr>
          <a:xfrm>
            <a:off x="4322445" y="1109345"/>
            <a:ext cx="3546475" cy="1571625"/>
          </a:xfrm>
          <a:custGeom>
            <a:avLst/>
            <a:gdLst>
              <a:gd name="sw" fmla="*/ 1 w 5585"/>
              <a:gd name="sh" fmla="*/ 1 h 2475"/>
              <a:gd name="mins" fmla="min sw sh"/>
              <a:gd name="dsw" fmla="+- 0 sw mins"/>
              <a:gd name="dsh" fmla="+- 0 sh mins"/>
              <a:gd name="p0x0" fmla="*/ 120 w 5585"/>
              <a:gd name="p0y0" fmla="*/ 0 h 2475"/>
              <a:gd name="p0x1" fmla="*/ 5465 w 5585"/>
              <a:gd name="p0y1" fmla="*/ 0 h 2475"/>
              <a:gd name="p0x2" fmla="*/ 5531 w 5585"/>
              <a:gd name="p0y2" fmla="*/ 0 h 2475"/>
              <a:gd name="p0x3" fmla="*/ 5585 w 5585"/>
              <a:gd name="p0y3" fmla="*/ 53 h 2475"/>
              <a:gd name="p0x4" fmla="*/ 5585 w 5585"/>
              <a:gd name="p0y4" fmla="*/ 120 h 2475"/>
              <a:gd name="p0x5" fmla="*/ 5585 w 5585"/>
              <a:gd name="p0y5" fmla="*/ 2355 h 2475"/>
              <a:gd name="p0x6" fmla="*/ 5585 w 5585"/>
              <a:gd name="p0y6" fmla="*/ 2421 h 2475"/>
              <a:gd name="p0x7" fmla="*/ 5531 w 5585"/>
              <a:gd name="p0y7" fmla="*/ 2475 h 2475"/>
              <a:gd name="p0x8" fmla="*/ 5465 w 5585"/>
              <a:gd name="p0y8" fmla="*/ 2475 h 2475"/>
              <a:gd name="p0x9" fmla="*/ 120 w 5585"/>
              <a:gd name="p0y9" fmla="*/ 2475 h 2475"/>
              <a:gd name="p0x10" fmla="*/ 53 w 5585"/>
              <a:gd name="p0y10" fmla="*/ 2475 h 2475"/>
              <a:gd name="p0x11" fmla="*/ 0 w 5585"/>
              <a:gd name="p0y11" fmla="*/ 2421 h 2475"/>
              <a:gd name="p0x12" fmla="*/ 0 w 5585"/>
              <a:gd name="p0y12" fmla="*/ 2355 h 2475"/>
              <a:gd name="p0x13" fmla="*/ 0 w 5585"/>
              <a:gd name="p0y13" fmla="*/ 120 h 2475"/>
              <a:gd name="p0x14" fmla="*/ 0 w 5585"/>
              <a:gd name="p0y14" fmla="*/ 53 h 2475"/>
              <a:gd name="p0x15" fmla="*/ 53 w 5585"/>
              <a:gd name="p0y15" fmla="*/ 0 h 2475"/>
              <a:gd name="p0x16" fmla="*/ 120 w 5585"/>
              <a:gd name="p0y16" fmla="*/ 0 h 24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4495876" y="1396365"/>
            <a:ext cx="37338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个人经验等级</a:t>
            </a: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5495925" y="2133600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角色等级经验</a:t>
            </a:r>
          </a:p>
        </p:txBody>
      </p:sp>
      <p:sp>
        <p:nvSpPr>
          <p:cNvPr id="10" name="任意多边形 9"/>
          <p:cNvSpPr/>
          <p:nvPr>
            <p:custDataLst>
              <p:tags r:id="rId14"/>
            </p:custDataLst>
          </p:nvPr>
        </p:nvSpPr>
        <p:spPr>
          <a:xfrm>
            <a:off x="4353322" y="1114426"/>
            <a:ext cx="3485355" cy="190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89" h="30">
                <a:moveTo>
                  <a:pt x="79" y="0"/>
                </a:moveTo>
                <a:lnTo>
                  <a:pt x="5409" y="0"/>
                </a:lnTo>
                <a:cubicBezTo>
                  <a:pt x="5440" y="0"/>
                  <a:pt x="5468" y="11"/>
                  <a:pt x="54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5"/>
            </p:custDataLst>
          </p:nvPr>
        </p:nvSpPr>
        <p:spPr>
          <a:xfrm>
            <a:off x="8068945" y="1109345"/>
            <a:ext cx="3546475" cy="1571625"/>
          </a:xfrm>
          <a:custGeom>
            <a:avLst/>
            <a:gdLst>
              <a:gd name="sw" fmla="*/ 1 w 5585"/>
              <a:gd name="sh" fmla="*/ 1 h 2475"/>
              <a:gd name="mins" fmla="min sw sh"/>
              <a:gd name="dsw" fmla="+- 0 sw mins"/>
              <a:gd name="dsh" fmla="+- 0 sh mins"/>
              <a:gd name="p0x0" fmla="*/ 120 w 5585"/>
              <a:gd name="p0y0" fmla="*/ 0 h 2475"/>
              <a:gd name="p0x1" fmla="*/ 5465 w 5585"/>
              <a:gd name="p0y1" fmla="*/ 0 h 2475"/>
              <a:gd name="p0x2" fmla="*/ 5531 w 5585"/>
              <a:gd name="p0y2" fmla="*/ 0 h 2475"/>
              <a:gd name="p0x3" fmla="*/ 5585 w 5585"/>
              <a:gd name="p0y3" fmla="*/ 53 h 2475"/>
              <a:gd name="p0x4" fmla="*/ 5585 w 5585"/>
              <a:gd name="p0y4" fmla="*/ 120 h 2475"/>
              <a:gd name="p0x5" fmla="*/ 5585 w 5585"/>
              <a:gd name="p0y5" fmla="*/ 2355 h 2475"/>
              <a:gd name="p0x6" fmla="*/ 5585 w 5585"/>
              <a:gd name="p0y6" fmla="*/ 2421 h 2475"/>
              <a:gd name="p0x7" fmla="*/ 5531 w 5585"/>
              <a:gd name="p0y7" fmla="*/ 2475 h 2475"/>
              <a:gd name="p0x8" fmla="*/ 5465 w 5585"/>
              <a:gd name="p0y8" fmla="*/ 2475 h 2475"/>
              <a:gd name="p0x9" fmla="*/ 120 w 5585"/>
              <a:gd name="p0y9" fmla="*/ 2475 h 2475"/>
              <a:gd name="p0x10" fmla="*/ 53 w 5585"/>
              <a:gd name="p0y10" fmla="*/ 2475 h 2475"/>
              <a:gd name="p0x11" fmla="*/ 0 w 5585"/>
              <a:gd name="p0y11" fmla="*/ 2421 h 2475"/>
              <a:gd name="p0x12" fmla="*/ 0 w 5585"/>
              <a:gd name="p0y12" fmla="*/ 2355 h 2475"/>
              <a:gd name="p0x13" fmla="*/ 0 w 5585"/>
              <a:gd name="p0y13" fmla="*/ 120 h 2475"/>
              <a:gd name="p0x14" fmla="*/ 0 w 5585"/>
              <a:gd name="p0y14" fmla="*/ 53 h 2475"/>
              <a:gd name="p0x15" fmla="*/ 53 w 5585"/>
              <a:gd name="p0y15" fmla="*/ 0 h 2475"/>
              <a:gd name="p0x16" fmla="*/ 120 w 5585"/>
              <a:gd name="p0y16" fmla="*/ 0 h 24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8251698" y="1396365"/>
            <a:ext cx="3715198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个人</a:t>
            </a:r>
            <a:r>
              <a:rPr lang="en-US" altLang="zh-CN"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PVP</a:t>
            </a:r>
            <a:r>
              <a:rPr lang="zh-CN" altLang="en-US"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积分</a:t>
            </a: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9242451" y="2133600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竞技对抗积分</a:t>
            </a:r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8099822" y="1114426"/>
            <a:ext cx="3485355" cy="190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89" h="30">
                <a:moveTo>
                  <a:pt x="79" y="0"/>
                </a:moveTo>
                <a:lnTo>
                  <a:pt x="5409" y="0"/>
                </a:lnTo>
                <a:cubicBezTo>
                  <a:pt x="5440" y="0"/>
                  <a:pt x="5468" y="11"/>
                  <a:pt x="54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19"/>
            </p:custDataLst>
          </p:nvPr>
        </p:nvSpPr>
        <p:spPr>
          <a:xfrm>
            <a:off x="575945" y="3395345"/>
            <a:ext cx="5419725" cy="2238375"/>
          </a:xfrm>
          <a:custGeom>
            <a:avLst/>
            <a:gdLst>
              <a:gd name="sw" fmla="*/ 1 w 8535"/>
              <a:gd name="sh" fmla="*/ 1 h 3525"/>
              <a:gd name="mins" fmla="min sw sh"/>
              <a:gd name="dsw" fmla="+- 0 sw mins"/>
              <a:gd name="dsh" fmla="+- 0 sh mins"/>
              <a:gd name="p0x0" fmla="*/ 120 w 8535"/>
              <a:gd name="p0y0" fmla="*/ 0 h 3525"/>
              <a:gd name="p0x1" fmla="*/ 8415 w 8535"/>
              <a:gd name="p0y1" fmla="*/ 0 h 3525"/>
              <a:gd name="p0x2" fmla="*/ 8481 w 8535"/>
              <a:gd name="p0y2" fmla="*/ 0 h 3525"/>
              <a:gd name="p0x3" fmla="*/ 8535 w 8535"/>
              <a:gd name="p0y3" fmla="*/ 53 h 3525"/>
              <a:gd name="p0x4" fmla="*/ 8535 w 8535"/>
              <a:gd name="p0y4" fmla="*/ 120 h 3525"/>
              <a:gd name="p0x5" fmla="*/ 8535 w 8535"/>
              <a:gd name="p0y5" fmla="*/ 3405 h 3525"/>
              <a:gd name="p0x6" fmla="*/ 8535 w 8535"/>
              <a:gd name="p0y6" fmla="*/ 3471 h 3525"/>
              <a:gd name="p0x7" fmla="*/ 8481 w 8535"/>
              <a:gd name="p0y7" fmla="*/ 3525 h 3525"/>
              <a:gd name="p0x8" fmla="*/ 8415 w 8535"/>
              <a:gd name="p0y8" fmla="*/ 3525 h 3525"/>
              <a:gd name="p0x9" fmla="*/ 120 w 8535"/>
              <a:gd name="p0y9" fmla="*/ 3525 h 3525"/>
              <a:gd name="p0x10" fmla="*/ 53 w 8535"/>
              <a:gd name="p0y10" fmla="*/ 3525 h 3525"/>
              <a:gd name="p0x11" fmla="*/ 0 w 8535"/>
              <a:gd name="p0y11" fmla="*/ 3471 h 3525"/>
              <a:gd name="p0x12" fmla="*/ 0 w 8535"/>
              <a:gd name="p0y12" fmla="*/ 3405 h 3525"/>
              <a:gd name="p0x13" fmla="*/ 0 w 8535"/>
              <a:gd name="p0y13" fmla="*/ 120 h 3525"/>
              <a:gd name="p0x14" fmla="*/ 0 w 8535"/>
              <a:gd name="p0y14" fmla="*/ 53 h 3525"/>
              <a:gd name="p0x15" fmla="*/ 53 w 8535"/>
              <a:gd name="p0y15" fmla="*/ 0 h 3525"/>
              <a:gd name="p0x16" fmla="*/ 120 w 8535"/>
              <a:gd name="p0y16" fmla="*/ 0 h 352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0"/>
            </p:custDataLst>
          </p:nvPr>
        </p:nvSpPr>
        <p:spPr>
          <a:xfrm>
            <a:off x="771525" y="3574733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每日排名增益</a:t>
            </a:r>
          </a:p>
        </p:txBody>
      </p:sp>
      <p:graphicFrame>
        <p:nvGraphicFramePr>
          <p:cNvPr id="28" name="表格 27"/>
          <p:cNvGraphicFramePr/>
          <p:nvPr>
            <p:custDataLst>
              <p:tags r:id="rId21"/>
            </p:custDataLst>
          </p:nvPr>
        </p:nvGraphicFramePr>
        <p:xfrm>
          <a:off x="771525" y="4038600"/>
          <a:ext cx="5029198" cy="1228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6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排名区间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每日增益奖励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1~10</a:t>
                      </a:r>
                      <a:r>
                        <a:rPr 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名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全属性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+10</a:t>
                      </a:r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 + </a:t>
                      </a:r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2%</a:t>
                      </a:r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经验加成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11~50</a:t>
                      </a:r>
                      <a:r>
                        <a:rPr 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名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全属性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+5</a:t>
                      </a:r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 + </a:t>
                      </a:r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1%</a:t>
                      </a:r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经验加成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51~100</a:t>
                      </a:r>
                      <a:r>
                        <a:rPr 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名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全属性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+3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3" name="组合 52"/>
          <p:cNvGrpSpPr/>
          <p:nvPr/>
        </p:nvGrpSpPr>
        <p:grpSpPr>
          <a:xfrm>
            <a:off x="771525" y="5381625"/>
            <a:ext cx="5029200" cy="247650"/>
            <a:chOff x="1215" y="8475"/>
            <a:chExt cx="7920" cy="390"/>
          </a:xfrm>
        </p:grpSpPr>
        <p:sp>
          <p:nvSpPr>
            <p:cNvPr id="29" name="任意多边形 28"/>
            <p:cNvSpPr/>
            <p:nvPr>
              <p:custDataLst>
                <p:tags r:id="rId40"/>
              </p:custDataLst>
            </p:nvPr>
          </p:nvSpPr>
          <p:spPr>
            <a:xfrm>
              <a:off x="1215" y="8475"/>
              <a:ext cx="7920" cy="390"/>
            </a:xfrm>
            <a:custGeom>
              <a:avLst/>
              <a:gdLst>
                <a:gd name="sw" fmla="*/ 1 w 7920"/>
                <a:gd name="sh" fmla="*/ 1 h 555"/>
                <a:gd name="mins" fmla="min sw sh"/>
                <a:gd name="dsw" fmla="+- 0 sw mins"/>
                <a:gd name="dsh" fmla="+- 0 sh mins"/>
                <a:gd name="p0x0" fmla="*/ 0 w 7920"/>
                <a:gd name="p0y0" fmla="*/ 0 h 555"/>
                <a:gd name="p0x1" fmla="*/ 7920 w 7920"/>
                <a:gd name="p0y1" fmla="*/ 0 h 555"/>
                <a:gd name="p0x2" fmla="*/ 7920 w 7920"/>
                <a:gd name="p0y2" fmla="*/ 555 h 555"/>
                <a:gd name="p0x3" fmla="*/ 0 w 7920"/>
                <a:gd name="p0y3" fmla="*/ 555 h 555"/>
                <a:gd name="p0x4" fmla="*/ 0 w 7920"/>
                <a:gd name="p0y4" fmla="*/ 0 h 555"/>
              </a:gdLst>
              <a:ahLst/>
              <a:cxnLst/>
              <a:rect l="0" t="0" r="0" b="0"/>
              <a:pathLst>
                <a:path w="7920" h="390">
                  <a:moveTo>
                    <a:pt x="7920" y="0"/>
                  </a:moveTo>
                  <a:lnTo>
                    <a:pt x="7920" y="390"/>
                  </a:lnTo>
                  <a:lnTo>
                    <a:pt x="0" y="39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41"/>
              </p:custDataLst>
            </p:nvPr>
          </p:nvSpPr>
          <p:spPr>
            <a:xfrm>
              <a:off x="1215" y="8475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0 w 7920"/>
                <a:gd name="p0y0" fmla="*/ 0 h 15"/>
                <a:gd name="p0x1" fmla="*/ 7920 w 7920"/>
                <a:gd name="p0y1" fmla="*/ 0 h 15"/>
                <a:gd name="p0x2" fmla="*/ 7920 w 7920"/>
                <a:gd name="p0y2" fmla="*/ 15 h 15"/>
                <a:gd name="p0x3" fmla="*/ 0 w 7920"/>
                <a:gd name="p0y3" fmla="*/ 15 h 15"/>
                <a:gd name="p0x4" fmla="*/ 0 w 7920"/>
                <a:gd name="p0y4" fmla="*/ 0 h 1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A2B6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任意多边形 31"/>
          <p:cNvSpPr/>
          <p:nvPr>
            <p:custDataLst>
              <p:tags r:id="rId22"/>
            </p:custDataLst>
          </p:nvPr>
        </p:nvSpPr>
        <p:spPr>
          <a:xfrm>
            <a:off x="771525" y="5467350"/>
            <a:ext cx="266700" cy="161925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 w="420" h="255">
                <a:moveTo>
                  <a:pt x="120" y="0"/>
                </a:moveTo>
                <a:lnTo>
                  <a:pt x="300" y="0"/>
                </a:lnTo>
                <a:cubicBezTo>
                  <a:pt x="367" y="-2"/>
                  <a:pt x="422" y="60"/>
                  <a:pt x="420" y="120"/>
                </a:cubicBezTo>
                <a:lnTo>
                  <a:pt x="420" y="255"/>
                </a:lnTo>
                <a:lnTo>
                  <a:pt x="0" y="255"/>
                </a:ln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3" name="图片 32" descr="20516873-9247-11f1-a519-aecae007d95a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b="31250"/>
          <a:stretch>
            <a:fillRect/>
          </a:stretch>
        </p:blipFill>
        <p:spPr>
          <a:xfrm>
            <a:off x="828675" y="5524500"/>
            <a:ext cx="152400" cy="1047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40" h="165">
                <a:moveTo>
                  <a:pt x="240" y="0"/>
                </a:moveTo>
                <a:lnTo>
                  <a:pt x="240" y="165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5" name="文本框 34"/>
          <p:cNvSpPr txBox="1"/>
          <p:nvPr>
            <p:custDataLst>
              <p:tags r:id="rId24"/>
            </p:custDataLst>
          </p:nvPr>
        </p:nvSpPr>
        <p:spPr>
          <a:xfrm>
            <a:off x="1076325" y="5477094"/>
            <a:ext cx="446045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第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名</a:t>
            </a: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额外获专属限时称号（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24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小时），暴击率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+5%</a:t>
            </a:r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606822" y="3400425"/>
            <a:ext cx="53586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26"/>
            </p:custDataLst>
          </p:nvPr>
        </p:nvSpPr>
        <p:spPr>
          <a:xfrm>
            <a:off x="6195695" y="3395345"/>
            <a:ext cx="5419725" cy="2238375"/>
          </a:xfrm>
          <a:custGeom>
            <a:avLst/>
            <a:gdLst>
              <a:gd name="sw" fmla="*/ 1 w 8535"/>
              <a:gd name="sh" fmla="*/ 1 h 3525"/>
              <a:gd name="mins" fmla="min sw sh"/>
              <a:gd name="dsw" fmla="+- 0 sw mins"/>
              <a:gd name="dsh" fmla="+- 0 sh mins"/>
              <a:gd name="p0x0" fmla="*/ 120 w 8535"/>
              <a:gd name="p0y0" fmla="*/ 0 h 3525"/>
              <a:gd name="p0x1" fmla="*/ 8415 w 8535"/>
              <a:gd name="p0y1" fmla="*/ 0 h 3525"/>
              <a:gd name="p0x2" fmla="*/ 8481 w 8535"/>
              <a:gd name="p0y2" fmla="*/ 0 h 3525"/>
              <a:gd name="p0x3" fmla="*/ 8535 w 8535"/>
              <a:gd name="p0y3" fmla="*/ 53 h 3525"/>
              <a:gd name="p0x4" fmla="*/ 8535 w 8535"/>
              <a:gd name="p0y4" fmla="*/ 120 h 3525"/>
              <a:gd name="p0x5" fmla="*/ 8535 w 8535"/>
              <a:gd name="p0y5" fmla="*/ 3405 h 3525"/>
              <a:gd name="p0x6" fmla="*/ 8535 w 8535"/>
              <a:gd name="p0y6" fmla="*/ 3471 h 3525"/>
              <a:gd name="p0x7" fmla="*/ 8481 w 8535"/>
              <a:gd name="p0y7" fmla="*/ 3525 h 3525"/>
              <a:gd name="p0x8" fmla="*/ 8415 w 8535"/>
              <a:gd name="p0y8" fmla="*/ 3525 h 3525"/>
              <a:gd name="p0x9" fmla="*/ 120 w 8535"/>
              <a:gd name="p0y9" fmla="*/ 3525 h 3525"/>
              <a:gd name="p0x10" fmla="*/ 53 w 8535"/>
              <a:gd name="p0y10" fmla="*/ 3525 h 3525"/>
              <a:gd name="p0x11" fmla="*/ 0 w 8535"/>
              <a:gd name="p0y11" fmla="*/ 3471 h 3525"/>
              <a:gd name="p0x12" fmla="*/ 0 w 8535"/>
              <a:gd name="p0y12" fmla="*/ 3405 h 3525"/>
              <a:gd name="p0x13" fmla="*/ 0 w 8535"/>
              <a:gd name="p0y13" fmla="*/ 120 h 3525"/>
              <a:gd name="p0x14" fmla="*/ 0 w 8535"/>
              <a:gd name="p0y14" fmla="*/ 53 h 3525"/>
              <a:gd name="p0x15" fmla="*/ 53 w 8535"/>
              <a:gd name="p0y15" fmla="*/ 0 h 3525"/>
              <a:gd name="p0x16" fmla="*/ 120 w 8535"/>
              <a:gd name="p0y16" fmla="*/ 0 h 352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27"/>
            </p:custDataLst>
          </p:nvPr>
        </p:nvSpPr>
        <p:spPr>
          <a:xfrm>
            <a:off x="6391275" y="3574733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月度巅峰奖励</a:t>
            </a:r>
          </a:p>
        </p:txBody>
      </p:sp>
      <p:sp>
        <p:nvSpPr>
          <p:cNvPr id="40" name="任意多边形 39"/>
          <p:cNvSpPr/>
          <p:nvPr>
            <p:custDataLst>
              <p:tags r:id="rId28"/>
            </p:custDataLst>
          </p:nvPr>
        </p:nvSpPr>
        <p:spPr>
          <a:xfrm>
            <a:off x="6391275" y="41325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29"/>
            </p:custDataLst>
          </p:nvPr>
        </p:nvSpPr>
        <p:spPr>
          <a:xfrm>
            <a:off x="6524625" y="4038600"/>
            <a:ext cx="4734678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第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名</a:t>
            </a: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限时专属坐骑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雷霆战马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（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个月）：移速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+10%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全属性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+5</a:t>
            </a:r>
          </a:p>
        </p:txBody>
      </p:sp>
      <p:sp>
        <p:nvSpPr>
          <p:cNvPr id="42" name="任意多边形 41"/>
          <p:cNvSpPr/>
          <p:nvPr>
            <p:custDataLst>
              <p:tags r:id="rId30"/>
            </p:custDataLst>
          </p:nvPr>
        </p:nvSpPr>
        <p:spPr>
          <a:xfrm>
            <a:off x="6391275" y="46659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31"/>
            </p:custDataLst>
          </p:nvPr>
        </p:nvSpPr>
        <p:spPr>
          <a:xfrm>
            <a:off x="6524625" y="4572000"/>
            <a:ext cx="365521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前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名</a:t>
            </a: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各获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 + 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随机传说碎片</a:t>
            </a:r>
          </a:p>
        </p:txBody>
      </p:sp>
      <p:sp>
        <p:nvSpPr>
          <p:cNvPr id="44" name="任意多边形 43"/>
          <p:cNvSpPr/>
          <p:nvPr>
            <p:custDataLst>
              <p:tags r:id="rId32"/>
            </p:custDataLst>
          </p:nvPr>
        </p:nvSpPr>
        <p:spPr>
          <a:xfrm>
            <a:off x="6391275" y="49707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33"/>
            </p:custDataLst>
          </p:nvPr>
        </p:nvSpPr>
        <p:spPr>
          <a:xfrm>
            <a:off x="6524625" y="4876800"/>
            <a:ext cx="193298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次月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号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前未领取作废</a:t>
            </a:r>
          </a:p>
        </p:txBody>
      </p:sp>
      <p:sp>
        <p:nvSpPr>
          <p:cNvPr id="38" name="任意多边形 37"/>
          <p:cNvSpPr/>
          <p:nvPr>
            <p:custDataLst>
              <p:tags r:id="rId34"/>
            </p:custDataLst>
          </p:nvPr>
        </p:nvSpPr>
        <p:spPr>
          <a:xfrm>
            <a:off x="6226572" y="3400425"/>
            <a:ext cx="53586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35"/>
            </p:custDataLst>
          </p:nvPr>
        </p:nvSpPr>
        <p:spPr>
          <a:xfrm>
            <a:off x="575945" y="5757545"/>
            <a:ext cx="11039475" cy="714375"/>
          </a:xfrm>
          <a:custGeom>
            <a:avLst/>
            <a:gdLst>
              <a:gd name="sw" fmla="*/ 1 w 17385"/>
              <a:gd name="sh" fmla="*/ 1 h 1125"/>
              <a:gd name="mins" fmla="min sw sh"/>
              <a:gd name="dsw" fmla="+- 0 sw mins"/>
              <a:gd name="dsh" fmla="+- 0 sh mins"/>
              <a:gd name="p0x0" fmla="*/ 120 w 17385"/>
              <a:gd name="p0y0" fmla="*/ 0 h 1125"/>
              <a:gd name="p0x1" fmla="*/ 17265 w 17385"/>
              <a:gd name="p0y1" fmla="*/ 0 h 1125"/>
              <a:gd name="p0x2" fmla="*/ 17331 w 17385"/>
              <a:gd name="p0y2" fmla="*/ 0 h 1125"/>
              <a:gd name="p0x3" fmla="*/ 17385 w 17385"/>
              <a:gd name="p0y3" fmla="*/ 53 h 1125"/>
              <a:gd name="p0x4" fmla="*/ 17385 w 17385"/>
              <a:gd name="p0y4" fmla="*/ 120 h 1125"/>
              <a:gd name="p0x5" fmla="*/ 17385 w 17385"/>
              <a:gd name="p0y5" fmla="*/ 1005 h 1125"/>
              <a:gd name="p0x6" fmla="*/ 17385 w 17385"/>
              <a:gd name="p0y6" fmla="*/ 1071 h 1125"/>
              <a:gd name="p0x7" fmla="*/ 17331 w 17385"/>
              <a:gd name="p0y7" fmla="*/ 1125 h 1125"/>
              <a:gd name="p0x8" fmla="*/ 17265 w 17385"/>
              <a:gd name="p0y8" fmla="*/ 1125 h 1125"/>
              <a:gd name="p0x9" fmla="*/ 120 w 17385"/>
              <a:gd name="p0y9" fmla="*/ 1125 h 1125"/>
              <a:gd name="p0x10" fmla="*/ 53 w 17385"/>
              <a:gd name="p0y10" fmla="*/ 1125 h 1125"/>
              <a:gd name="p0x11" fmla="*/ 0 w 17385"/>
              <a:gd name="p0y11" fmla="*/ 1071 h 1125"/>
              <a:gd name="p0x12" fmla="*/ 0 w 17385"/>
              <a:gd name="p0y12" fmla="*/ 1005 h 1125"/>
              <a:gd name="p0x13" fmla="*/ 0 w 17385"/>
              <a:gd name="p0y13" fmla="*/ 120 h 1125"/>
              <a:gd name="p0x14" fmla="*/ 0 w 17385"/>
              <a:gd name="p0y14" fmla="*/ 53 h 1125"/>
              <a:gd name="p0x15" fmla="*/ 53 w 17385"/>
              <a:gd name="p0y15" fmla="*/ 0 h 1125"/>
              <a:gd name="p0x16" fmla="*/ 120 w 17385"/>
              <a:gd name="p0y16" fmla="*/ 0 h 112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36"/>
            </p:custDataLst>
          </p:nvPr>
        </p:nvSpPr>
        <p:spPr>
          <a:xfrm>
            <a:off x="771525" y="6026944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开放等级</a:t>
            </a:r>
          </a:p>
        </p:txBody>
      </p:sp>
      <p:sp>
        <p:nvSpPr>
          <p:cNvPr id="50" name="文本框 49"/>
          <p:cNvSpPr txBox="1"/>
          <p:nvPr>
            <p:custDataLst>
              <p:tags r:id="rId37"/>
            </p:custDataLst>
          </p:nvPr>
        </p:nvSpPr>
        <p:spPr>
          <a:xfrm>
            <a:off x="1457401" y="5853113"/>
            <a:ext cx="85650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0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10</a:t>
            </a:r>
          </a:p>
        </p:txBody>
      </p:sp>
      <p:sp>
        <p:nvSpPr>
          <p:cNvPr id="51" name="文本框 50"/>
          <p:cNvSpPr txBox="1"/>
          <p:nvPr>
            <p:custDataLst>
              <p:tags r:id="rId38"/>
            </p:custDataLst>
          </p:nvPr>
        </p:nvSpPr>
        <p:spPr>
          <a:xfrm>
            <a:off x="1971008" y="5960745"/>
            <a:ext cx="533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级</a:t>
            </a:r>
          </a:p>
        </p:txBody>
      </p:sp>
      <p:sp>
        <p:nvSpPr>
          <p:cNvPr id="48" name="任意多边形 47"/>
          <p:cNvSpPr/>
          <p:nvPr>
            <p:custDataLst>
              <p:tags r:id="rId39"/>
            </p:custDataLst>
          </p:nvPr>
        </p:nvSpPr>
        <p:spPr>
          <a:xfrm>
            <a:off x="606822" y="5762625"/>
            <a:ext cx="1097835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9" h="30">
                <a:moveTo>
                  <a:pt x="79" y="0"/>
                </a:moveTo>
                <a:lnTo>
                  <a:pt x="17209" y="0"/>
                </a:lnTo>
                <a:cubicBezTo>
                  <a:pt x="17240" y="0"/>
                  <a:pt x="17268" y="11"/>
                  <a:pt x="172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制作与分解系统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413885" cy="4556760"/>
          </a:xfrm>
          <a:custGeom>
            <a:avLst/>
            <a:gdLst>
              <a:gd name="sw" fmla="*/ 1 w 6950"/>
              <a:gd name="sh" fmla="*/ 1 h 7175"/>
              <a:gd name="mins" fmla="min sw sh"/>
              <a:gd name="dsw" fmla="+- 0 sw mins"/>
              <a:gd name="dsh" fmla="+- 0 sh mins"/>
              <a:gd name="p0x0" fmla="*/ 120 w 6950"/>
              <a:gd name="p0y0" fmla="*/ 0 h 7175"/>
              <a:gd name="p0x1" fmla="*/ 6830 w 6950"/>
              <a:gd name="p0y1" fmla="*/ 0 h 7175"/>
              <a:gd name="p0x2" fmla="*/ 6897 w 6950"/>
              <a:gd name="p0y2" fmla="*/ 0 h 7175"/>
              <a:gd name="p0x3" fmla="*/ 6950 w 6950"/>
              <a:gd name="p0y3" fmla="*/ 53 h 7175"/>
              <a:gd name="p0x4" fmla="*/ 6950 w 6950"/>
              <a:gd name="p0y4" fmla="*/ 120 h 7175"/>
              <a:gd name="p0x5" fmla="*/ 6950 w 6950"/>
              <a:gd name="p0y5" fmla="*/ 7055 h 7175"/>
              <a:gd name="p0x6" fmla="*/ 6950 w 6950"/>
              <a:gd name="p0y6" fmla="*/ 7122 h 7175"/>
              <a:gd name="p0x7" fmla="*/ 6897 w 6950"/>
              <a:gd name="p0y7" fmla="*/ 7175 h 7175"/>
              <a:gd name="p0x8" fmla="*/ 6830 w 6950"/>
              <a:gd name="p0y8" fmla="*/ 7175 h 7175"/>
              <a:gd name="p0x9" fmla="*/ 120 w 6950"/>
              <a:gd name="p0y9" fmla="*/ 7175 h 7175"/>
              <a:gd name="p0x10" fmla="*/ 53 w 6950"/>
              <a:gd name="p0y10" fmla="*/ 7175 h 7175"/>
              <a:gd name="p0x11" fmla="*/ 0 w 6950"/>
              <a:gd name="p0y11" fmla="*/ 7122 h 7175"/>
              <a:gd name="p0x12" fmla="*/ 0 w 6950"/>
              <a:gd name="p0y12" fmla="*/ 7055 h 7175"/>
              <a:gd name="p0x13" fmla="*/ 0 w 6950"/>
              <a:gd name="p0y13" fmla="*/ 120 h 7175"/>
              <a:gd name="p0x14" fmla="*/ 0 w 6950"/>
              <a:gd name="p0y14" fmla="*/ 53 h 7175"/>
              <a:gd name="p0x15" fmla="*/ 53 w 6950"/>
              <a:gd name="p0y15" fmla="*/ 0 h 7175"/>
              <a:gd name="p0x16" fmla="*/ 120 w 6950"/>
              <a:gd name="p0y16" fmla="*/ 0 h 71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2114502"/>
            <a:ext cx="40233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制作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71525" y="25400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6818" r="-6818"/>
          <a:stretch>
            <a:fillRect/>
          </a:stretch>
        </p:blipFill>
        <p:spPr>
          <a:xfrm>
            <a:off x="861695" y="2654300"/>
            <a:ext cx="238125" cy="1905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304925" y="2525982"/>
            <a:ext cx="233347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制作技能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304925" y="2801255"/>
            <a:ext cx="250492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1-10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级，每制作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件获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点经验</a:t>
            </a: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1525" y="3168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632" t="-8824" r="-2632" b="-8824"/>
          <a:stretch>
            <a:fillRect/>
          </a:stretch>
        </p:blipFill>
        <p:spPr>
          <a:xfrm>
            <a:off x="885825" y="3282950"/>
            <a:ext cx="190500" cy="1905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304925" y="3154632"/>
            <a:ext cx="157125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级高品质概率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304925" y="3429905"/>
            <a:ext cx="88619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提升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10%</a:t>
            </a: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37973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3492" r="-3492"/>
          <a:stretch>
            <a:fillRect/>
          </a:stretch>
        </p:blipFill>
        <p:spPr>
          <a:xfrm>
            <a:off x="873760" y="3911600"/>
            <a:ext cx="213995" cy="1905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304925" y="3783282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满级传说成功率</a:t>
            </a: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304925" y="4058555"/>
            <a:ext cx="112209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额外提升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5%</a:t>
            </a:r>
          </a:p>
        </p:txBody>
      </p:sp>
      <p:sp>
        <p:nvSpPr>
          <p:cNvPr id="5" name="任意多边形 4"/>
          <p:cNvSpPr/>
          <p:nvPr>
            <p:custDataLst>
              <p:tags r:id="rId16"/>
            </p:custDataLst>
          </p:nvPr>
        </p:nvSpPr>
        <p:spPr>
          <a:xfrm>
            <a:off x="606816" y="1114425"/>
            <a:ext cx="4352143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854" h="30">
                <a:moveTo>
                  <a:pt x="79" y="0"/>
                </a:moveTo>
                <a:lnTo>
                  <a:pt x="6774" y="0"/>
                </a:lnTo>
                <a:cubicBezTo>
                  <a:pt x="6805" y="0"/>
                  <a:pt x="6833" y="11"/>
                  <a:pt x="685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5189855" y="1109345"/>
            <a:ext cx="6425565" cy="4556760"/>
          </a:xfrm>
          <a:custGeom>
            <a:avLst/>
            <a:gdLst>
              <a:gd name="sw" fmla="*/ 1 w 10119"/>
              <a:gd name="sh" fmla="*/ 1 h 7175"/>
              <a:gd name="mins" fmla="min sw sh"/>
              <a:gd name="dsw" fmla="+- 0 sw mins"/>
              <a:gd name="dsh" fmla="+- 0 sh mins"/>
              <a:gd name="p0x0" fmla="*/ 120 w 10119"/>
              <a:gd name="p0y0" fmla="*/ 0 h 7175"/>
              <a:gd name="p0x1" fmla="*/ 9999 w 10119"/>
              <a:gd name="p0y1" fmla="*/ 0 h 7175"/>
              <a:gd name="p0x2" fmla="*/ 10065 w 10119"/>
              <a:gd name="p0y2" fmla="*/ 0 h 7175"/>
              <a:gd name="p0x3" fmla="*/ 10119 w 10119"/>
              <a:gd name="p0y3" fmla="*/ 53 h 7175"/>
              <a:gd name="p0x4" fmla="*/ 10119 w 10119"/>
              <a:gd name="p0y4" fmla="*/ 120 h 7175"/>
              <a:gd name="p0x5" fmla="*/ 10119 w 10119"/>
              <a:gd name="p0y5" fmla="*/ 7055 h 7175"/>
              <a:gd name="p0x6" fmla="*/ 10119 w 10119"/>
              <a:gd name="p0y6" fmla="*/ 7122 h 7175"/>
              <a:gd name="p0x7" fmla="*/ 10065 w 10119"/>
              <a:gd name="p0y7" fmla="*/ 7175 h 7175"/>
              <a:gd name="p0x8" fmla="*/ 9999 w 10119"/>
              <a:gd name="p0y8" fmla="*/ 7175 h 7175"/>
              <a:gd name="p0x9" fmla="*/ 120 w 10119"/>
              <a:gd name="p0y9" fmla="*/ 7175 h 7175"/>
              <a:gd name="p0x10" fmla="*/ 53 w 10119"/>
              <a:gd name="p0y10" fmla="*/ 7175 h 7175"/>
              <a:gd name="p0x11" fmla="*/ 0 w 10119"/>
              <a:gd name="p0y11" fmla="*/ 7122 h 7175"/>
              <a:gd name="p0x12" fmla="*/ 0 w 10119"/>
              <a:gd name="p0y12" fmla="*/ 7055 h 7175"/>
              <a:gd name="p0x13" fmla="*/ 0 w 10119"/>
              <a:gd name="p0y13" fmla="*/ 120 h 7175"/>
              <a:gd name="p0x14" fmla="*/ 0 w 10119"/>
              <a:gd name="p0y14" fmla="*/ 53 h 7175"/>
              <a:gd name="p0x15" fmla="*/ 53 w 10119"/>
              <a:gd name="p0y15" fmla="*/ 0 h 7175"/>
              <a:gd name="p0x16" fmla="*/ 120 w 10119"/>
              <a:gd name="p0y16" fmla="*/ 0 h 71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5385416" y="2114502"/>
            <a:ext cx="60350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分解</a:t>
            </a: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5384800" y="25400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>
            <a:fillRect/>
          </a:stretch>
        </p:blipFill>
        <p:spPr>
          <a:xfrm>
            <a:off x="5499100" y="2654300"/>
            <a:ext cx="190500" cy="1905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5918816" y="2525982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强化分解返还</a:t>
            </a: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5918816" y="2801255"/>
            <a:ext cx="122909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80%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强化卷轴</a:t>
            </a:r>
          </a:p>
        </p:txBody>
      </p: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5384800" y="3168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3492" t="-8824" r="-3492" b="-8824"/>
          <a:stretch>
            <a:fillRect/>
          </a:stretch>
        </p:blipFill>
        <p:spPr>
          <a:xfrm>
            <a:off x="5487670" y="3282950"/>
            <a:ext cx="213995" cy="1905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5918816" y="3154632"/>
            <a:ext cx="24441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装备分解返还</a:t>
            </a:r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5918816" y="3429905"/>
            <a:ext cx="261558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+10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返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8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+7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返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5.6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（取整）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5384800" y="3797300"/>
            <a:ext cx="6035040" cy="847090"/>
            <a:chOff x="8480" y="5980"/>
            <a:chExt cx="9504" cy="1334"/>
          </a:xfrm>
        </p:grpSpPr>
        <p:sp>
          <p:nvSpPr>
            <p:cNvPr id="31" name="任意多边形 30"/>
            <p:cNvSpPr/>
            <p:nvPr>
              <p:custDataLst>
                <p:tags r:id="rId33"/>
              </p:custDataLst>
            </p:nvPr>
          </p:nvSpPr>
          <p:spPr>
            <a:xfrm>
              <a:off x="8480" y="5980"/>
              <a:ext cx="9505" cy="1335"/>
            </a:xfrm>
            <a:custGeom>
              <a:avLst/>
              <a:gdLst>
                <a:gd name="sw" fmla="*/ 1 w 9504"/>
                <a:gd name="sh" fmla="*/ 1 h 1335"/>
                <a:gd name="mins" fmla="min sw sh"/>
                <a:gd name="dsw" fmla="+- 0 sw mins"/>
                <a:gd name="dsh" fmla="+- 0 sh mins"/>
                <a:gd name="p0x0" fmla="*/ 0 w 9504"/>
                <a:gd name="p0y0" fmla="*/ 0 h 1335"/>
                <a:gd name="p0x1" fmla="*/ 9504 w 9504"/>
                <a:gd name="p0y1" fmla="*/ 0 h 1335"/>
                <a:gd name="p0x2" fmla="*/ 9504 w 9504"/>
                <a:gd name="p0y2" fmla="*/ 1335 h 1335"/>
                <a:gd name="p0x3" fmla="*/ 0 w 9504"/>
                <a:gd name="p0y3" fmla="*/ 1335 h 1335"/>
                <a:gd name="p0x4" fmla="*/ 0 w 9504"/>
                <a:gd name="p0y4" fmla="*/ 0 h 133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34"/>
              </p:custDataLst>
            </p:nvPr>
          </p:nvSpPr>
          <p:spPr>
            <a:xfrm>
              <a:off x="8480" y="5980"/>
              <a:ext cx="9505" cy="15"/>
            </a:xfrm>
            <a:custGeom>
              <a:avLst/>
              <a:gdLst>
                <a:gd name="sw" fmla="*/ 1 w 9504"/>
                <a:gd name="sh" fmla="*/ 1 h 15"/>
                <a:gd name="mins" fmla="min sw sh"/>
                <a:gd name="dsw" fmla="+- 0 sw mins"/>
                <a:gd name="dsh" fmla="+- 0 sh mins"/>
                <a:gd name="p0x0" fmla="*/ 0 w 9504"/>
                <a:gd name="p0y0" fmla="*/ 0 h 15"/>
                <a:gd name="p0x1" fmla="*/ 9504 w 9504"/>
                <a:gd name="p0y1" fmla="*/ 0 h 15"/>
                <a:gd name="p0x2" fmla="*/ 9504 w 9504"/>
                <a:gd name="p0y2" fmla="*/ 15 h 15"/>
                <a:gd name="p0x3" fmla="*/ 0 w 9504"/>
                <a:gd name="p0y3" fmla="*/ 15 h 15"/>
                <a:gd name="p0x4" fmla="*/ 0 w 9504"/>
                <a:gd name="p0y4" fmla="*/ 0 h 1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A1B4E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6603949" y="3863292"/>
            <a:ext cx="790051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50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件</a:t>
            </a:r>
          </a:p>
        </p:txBody>
      </p:sp>
      <p:sp>
        <p:nvSpPr>
          <p:cNvPr id="35" name="文本框 34"/>
          <p:cNvSpPr txBox="1"/>
          <p:nvPr>
            <p:custDataLst>
              <p:tags r:id="rId28"/>
            </p:custDataLst>
          </p:nvPr>
        </p:nvSpPr>
        <p:spPr>
          <a:xfrm>
            <a:off x="5419201" y="4202859"/>
            <a:ext cx="2892847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月度奖励：制作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→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高级宝箱</a:t>
            </a:r>
          </a:p>
        </p:txBody>
      </p:sp>
      <p:sp>
        <p:nvSpPr>
          <p:cNvPr id="36" name="文本框 35"/>
          <p:cNvSpPr txBox="1"/>
          <p:nvPr>
            <p:custDataLst>
              <p:tags r:id="rId29"/>
            </p:custDataLst>
          </p:nvPr>
        </p:nvSpPr>
        <p:spPr>
          <a:xfrm>
            <a:off x="9678591" y="3863292"/>
            <a:ext cx="599551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15</a:t>
            </a:r>
          </a:p>
        </p:txBody>
      </p:sp>
      <p:sp>
        <p:nvSpPr>
          <p:cNvPr id="37" name="文本框 36"/>
          <p:cNvSpPr txBox="1"/>
          <p:nvPr>
            <p:custDataLst>
              <p:tags r:id="rId30"/>
            </p:custDataLst>
          </p:nvPr>
        </p:nvSpPr>
        <p:spPr>
          <a:xfrm>
            <a:off x="10049542" y="3964257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级</a:t>
            </a:r>
          </a:p>
        </p:txBody>
      </p:sp>
      <p:sp>
        <p:nvSpPr>
          <p:cNvPr id="38" name="文本框 37"/>
          <p:cNvSpPr txBox="1"/>
          <p:nvPr>
            <p:custDataLst>
              <p:tags r:id="rId31"/>
            </p:custDataLst>
          </p:nvPr>
        </p:nvSpPr>
        <p:spPr>
          <a:xfrm>
            <a:off x="8526218" y="4202859"/>
            <a:ext cx="2828258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开放等级：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15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级解锁制作，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级解锁分解</a:t>
            </a:r>
          </a:p>
        </p:txBody>
      </p:sp>
      <p:sp>
        <p:nvSpPr>
          <p:cNvPr id="21" name="任意多边形 20"/>
          <p:cNvSpPr/>
          <p:nvPr>
            <p:custDataLst>
              <p:tags r:id="rId32"/>
            </p:custDataLst>
          </p:nvPr>
        </p:nvSpPr>
        <p:spPr>
          <a:xfrm>
            <a:off x="5220108" y="1114425"/>
            <a:ext cx="6365058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024" h="30">
                <a:moveTo>
                  <a:pt x="79" y="0"/>
                </a:moveTo>
                <a:lnTo>
                  <a:pt x="9944" y="0"/>
                </a:lnTo>
                <a:cubicBezTo>
                  <a:pt x="9975" y="0"/>
                  <a:pt x="10003" y="11"/>
                  <a:pt x="1002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灵魂赋予与装备觉醒</a:t>
            </a:r>
          </a:p>
        </p:txBody>
      </p:sp>
      <p:sp>
        <p:nvSpPr>
          <p:cNvPr id="75" name="文本框 74"/>
          <p:cNvSpPr txBox="1"/>
          <p:nvPr>
            <p:custDataLst>
              <p:tags r:id="rId2"/>
            </p:custDataLst>
          </p:nvPr>
        </p:nvSpPr>
        <p:spPr>
          <a:xfrm>
            <a:off x="4028999" y="6262688"/>
            <a:ext cx="41339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两项操作均无次数限制，材料足够即可操作，完成后自动激活属性</a:t>
            </a: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864352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039247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双轨并行，战力跃升</a:t>
            </a:r>
            <a:r>
              <a:rPr lang="en-US" altLang="zh-CN"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</a:t>
            </a:r>
            <a:r>
              <a:rPr sz="2100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灵魂赋予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叠加</a:t>
            </a:r>
            <a:r>
              <a:rPr sz="2100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装备觉醒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的复合成长路径</a:t>
            </a: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597297" y="864352"/>
            <a:ext cx="10987907" cy="6183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75945" y="1823837"/>
            <a:ext cx="5224781" cy="2800335"/>
          </a:xfrm>
          <a:custGeom>
            <a:avLst/>
            <a:gdLst>
              <a:gd name="sw" fmla="*/ 1 w 8535"/>
              <a:gd name="sh" fmla="*/ 1 h 4629"/>
              <a:gd name="mins" fmla="min sw sh"/>
              <a:gd name="dsw" fmla="+- 0 sw mins"/>
              <a:gd name="dsh" fmla="+- 0 sh mins"/>
              <a:gd name="p0x0" fmla="*/ 120 w 8535"/>
              <a:gd name="p0y0" fmla="*/ 0 h 4629"/>
              <a:gd name="p0x1" fmla="*/ 8415 w 8535"/>
              <a:gd name="p0y1" fmla="*/ 0 h 4629"/>
              <a:gd name="p0x2" fmla="*/ 8481 w 8535"/>
              <a:gd name="p0y2" fmla="*/ 0 h 4629"/>
              <a:gd name="p0x3" fmla="*/ 8535 w 8535"/>
              <a:gd name="p0y3" fmla="*/ 53 h 4629"/>
              <a:gd name="p0x4" fmla="*/ 8535 w 8535"/>
              <a:gd name="p0y4" fmla="*/ 120 h 4629"/>
              <a:gd name="p0x5" fmla="*/ 8535 w 8535"/>
              <a:gd name="p0y5" fmla="*/ 4509 h 4629"/>
              <a:gd name="p0x6" fmla="*/ 8535 w 8535"/>
              <a:gd name="p0y6" fmla="*/ 4575 h 4629"/>
              <a:gd name="p0x7" fmla="*/ 8481 w 8535"/>
              <a:gd name="p0y7" fmla="*/ 4629 h 4629"/>
              <a:gd name="p0x8" fmla="*/ 8415 w 8535"/>
              <a:gd name="p0y8" fmla="*/ 4629 h 4629"/>
              <a:gd name="p0x9" fmla="*/ 120 w 8535"/>
              <a:gd name="p0y9" fmla="*/ 4629 h 4629"/>
              <a:gd name="p0x10" fmla="*/ 53 w 8535"/>
              <a:gd name="p0y10" fmla="*/ 4629 h 4629"/>
              <a:gd name="p0x11" fmla="*/ 0 w 8535"/>
              <a:gd name="p0y11" fmla="*/ 4575 h 4629"/>
              <a:gd name="p0x12" fmla="*/ 0 w 8535"/>
              <a:gd name="p0y12" fmla="*/ 4509 h 4629"/>
              <a:gd name="p0x13" fmla="*/ 0 w 8535"/>
              <a:gd name="p0y13" fmla="*/ 120 h 4629"/>
              <a:gd name="p0x14" fmla="*/ 0 w 8535"/>
              <a:gd name="p0y14" fmla="*/ 53 h 4629"/>
              <a:gd name="p0x15" fmla="*/ 53 w 8535"/>
              <a:gd name="p0y15" fmla="*/ 0 h 4629"/>
              <a:gd name="p0x16" fmla="*/ 120 w 8535"/>
              <a:gd name="p0y16" fmla="*/ 0 h 462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F1C40F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771525" y="2003205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灵魂赋予</a:t>
            </a:r>
            <a:r>
              <a:rPr lang="en-US" altLang="zh-CN" sz="2100" b="1" spc="42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55</a:t>
            </a:r>
            <a:r>
              <a:rPr lang="zh-CN" altLang="en-US" sz="2100" b="1" spc="42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级开放</a:t>
            </a: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771525" y="2466457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42bd0b8e-9247-11f1-a790-fe62621a8657"/>
          <p:cNvPicPr/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t="-293" b="293"/>
          <a:stretch>
            <a:fillRect/>
          </a:stretch>
        </p:blipFill>
        <p:spPr>
          <a:xfrm>
            <a:off x="838200" y="2533132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1228725" y="2452785"/>
            <a:ext cx="242575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五种灵魂石</a:t>
            </a: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1228725" y="2743298"/>
            <a:ext cx="276865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攻击</a:t>
            </a:r>
            <a:r>
              <a:rPr lang="en-US" altLang="zh-CN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防御</a:t>
            </a:r>
            <a:r>
              <a:rPr lang="en-US" altLang="zh-CN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生命</a:t>
            </a:r>
            <a:r>
              <a:rPr lang="en-US" altLang="zh-CN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</a:t>
            </a:r>
            <a:r>
              <a:rPr lang="en-US" altLang="zh-CN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全能</a:t>
            </a:r>
          </a:p>
        </p:txBody>
      </p:sp>
      <p:sp>
        <p:nvSpPr>
          <p:cNvPr id="17" name="任意多边形 16"/>
          <p:cNvSpPr/>
          <p:nvPr>
            <p:custDataLst>
              <p:tags r:id="rId12"/>
            </p:custDataLst>
          </p:nvPr>
        </p:nvSpPr>
        <p:spPr>
          <a:xfrm>
            <a:off x="771525" y="3011287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42bd0c59-9247-11f1-a790-fe62621a8657"/>
          <p:cNvPicPr/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t="-57" b="57"/>
          <a:stretch>
            <a:fillRect/>
          </a:stretch>
        </p:blipFill>
        <p:spPr>
          <a:xfrm>
            <a:off x="838200" y="3077962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1228725" y="2997120"/>
            <a:ext cx="197294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单次赋予</a:t>
            </a: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1228725" y="3287632"/>
            <a:ext cx="214439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获得</a:t>
            </a:r>
            <a:r>
              <a:rPr lang="en-US" altLang="zh-CN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2~8</a:t>
            </a:r>
            <a:r>
              <a:rPr lang="zh-CN" altLang="en-US" sz="1350" b="1" spc="-13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</a:t>
            </a:r>
            <a:r>
              <a:rPr lang="en-US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随机对应属性</a:t>
            </a:r>
          </a:p>
        </p:txBody>
      </p:sp>
      <p:sp>
        <p:nvSpPr>
          <p:cNvPr id="22" name="任意多边形 21"/>
          <p:cNvSpPr/>
          <p:nvPr>
            <p:custDataLst>
              <p:tags r:id="rId16"/>
            </p:custDataLst>
          </p:nvPr>
        </p:nvSpPr>
        <p:spPr>
          <a:xfrm>
            <a:off x="771525" y="3555482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 descr="42bd0d65-9247-11f1-a790-fe62621a8657"/>
          <p:cNvPicPr/>
          <p:nvPr>
            <p:custDataLst>
              <p:tags r:id="rId1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t="-128" b="128"/>
          <a:stretch>
            <a:fillRect/>
          </a:stretch>
        </p:blipFill>
        <p:spPr>
          <a:xfrm>
            <a:off x="838200" y="3622157"/>
            <a:ext cx="209550" cy="2095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1228725" y="3541464"/>
            <a:ext cx="155071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三次赋予后激活</a:t>
            </a:r>
          </a:p>
        </p:txBody>
      </p:sp>
      <p:sp>
        <p:nvSpPr>
          <p:cNvPr id="26" name="文本框 25"/>
          <p:cNvSpPr txBox="1"/>
          <p:nvPr>
            <p:custDataLst>
              <p:tags r:id="rId19"/>
            </p:custDataLst>
          </p:nvPr>
        </p:nvSpPr>
        <p:spPr>
          <a:xfrm>
            <a:off x="1228725" y="3831977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装备熟练度加成</a:t>
            </a:r>
          </a:p>
        </p:txBody>
      </p:sp>
      <p:sp>
        <p:nvSpPr>
          <p:cNvPr id="27" name="任意多边形 26"/>
          <p:cNvSpPr/>
          <p:nvPr>
            <p:custDataLst>
              <p:tags r:id="rId20"/>
            </p:custDataLst>
          </p:nvPr>
        </p:nvSpPr>
        <p:spPr>
          <a:xfrm>
            <a:off x="771525" y="4099677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 descr="42bd0f9d-9247-11f1-a790-fe62621a8657"/>
          <p:cNvPicPr/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 t="-195" b="195"/>
          <a:stretch>
            <a:fillRect/>
          </a:stretch>
        </p:blipFill>
        <p:spPr>
          <a:xfrm>
            <a:off x="838200" y="4166352"/>
            <a:ext cx="209550" cy="2095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1228725" y="4085799"/>
            <a:ext cx="245015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熟练度加成</a:t>
            </a:r>
          </a:p>
        </p:txBody>
      </p:sp>
      <p:sp>
        <p:nvSpPr>
          <p:cNvPr id="31" name="文本框 30"/>
          <p:cNvSpPr txBox="1"/>
          <p:nvPr>
            <p:custDataLst>
              <p:tags r:id="rId23"/>
            </p:custDataLst>
          </p:nvPr>
        </p:nvSpPr>
        <p:spPr>
          <a:xfrm>
            <a:off x="1228725" y="4376312"/>
            <a:ext cx="2621604" cy="22860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基础属性提升</a:t>
            </a:r>
            <a:r>
              <a:rPr lang="en-US" altLang="zh-CN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 spc="-13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10%</a:t>
            </a:r>
            <a:r>
              <a:rPr lang="en-US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altLang="en-US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全属性</a:t>
            </a:r>
            <a:r>
              <a:rPr lang="en-US" altLang="zh-CN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 spc="-13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+5</a:t>
            </a:r>
          </a:p>
        </p:txBody>
      </p:sp>
      <p:sp>
        <p:nvSpPr>
          <p:cNvPr id="10" name="任意多边形 9"/>
          <p:cNvSpPr/>
          <p:nvPr>
            <p:custDataLst>
              <p:tags r:id="rId24"/>
            </p:custDataLst>
          </p:nvPr>
        </p:nvSpPr>
        <p:spPr>
          <a:xfrm>
            <a:off x="571536" y="1828298"/>
            <a:ext cx="5229190" cy="9411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25"/>
            </p:custDataLst>
          </p:nvPr>
        </p:nvSpPr>
        <p:spPr>
          <a:xfrm>
            <a:off x="6195695" y="1823837"/>
            <a:ext cx="5419760" cy="2785793"/>
          </a:xfrm>
          <a:custGeom>
            <a:avLst/>
            <a:gdLst>
              <a:gd name="sw" fmla="*/ 1 w 8535"/>
              <a:gd name="sh" fmla="*/ 1 h 4629"/>
              <a:gd name="mins" fmla="min sw sh"/>
              <a:gd name="dsw" fmla="+- 0 sw mins"/>
              <a:gd name="dsh" fmla="+- 0 sh mins"/>
              <a:gd name="p0x0" fmla="*/ 120 w 8535"/>
              <a:gd name="p0y0" fmla="*/ 0 h 4629"/>
              <a:gd name="p0x1" fmla="*/ 8415 w 8535"/>
              <a:gd name="p0y1" fmla="*/ 0 h 4629"/>
              <a:gd name="p0x2" fmla="*/ 8481 w 8535"/>
              <a:gd name="p0y2" fmla="*/ 0 h 4629"/>
              <a:gd name="p0x3" fmla="*/ 8535 w 8535"/>
              <a:gd name="p0y3" fmla="*/ 53 h 4629"/>
              <a:gd name="p0x4" fmla="*/ 8535 w 8535"/>
              <a:gd name="p0y4" fmla="*/ 120 h 4629"/>
              <a:gd name="p0x5" fmla="*/ 8535 w 8535"/>
              <a:gd name="p0y5" fmla="*/ 4509 h 4629"/>
              <a:gd name="p0x6" fmla="*/ 8535 w 8535"/>
              <a:gd name="p0y6" fmla="*/ 4575 h 4629"/>
              <a:gd name="p0x7" fmla="*/ 8481 w 8535"/>
              <a:gd name="p0y7" fmla="*/ 4629 h 4629"/>
              <a:gd name="p0x8" fmla="*/ 8415 w 8535"/>
              <a:gd name="p0y8" fmla="*/ 4629 h 4629"/>
              <a:gd name="p0x9" fmla="*/ 120 w 8535"/>
              <a:gd name="p0y9" fmla="*/ 4629 h 4629"/>
              <a:gd name="p0x10" fmla="*/ 53 w 8535"/>
              <a:gd name="p0y10" fmla="*/ 4629 h 4629"/>
              <a:gd name="p0x11" fmla="*/ 0 w 8535"/>
              <a:gd name="p0y11" fmla="*/ 4575 h 4629"/>
              <a:gd name="p0x12" fmla="*/ 0 w 8535"/>
              <a:gd name="p0y12" fmla="*/ 4509 h 4629"/>
              <a:gd name="p0x13" fmla="*/ 0 w 8535"/>
              <a:gd name="p0y13" fmla="*/ 120 h 4629"/>
              <a:gd name="p0x14" fmla="*/ 0 w 8535"/>
              <a:gd name="p0y14" fmla="*/ 53 h 4629"/>
              <a:gd name="p0x15" fmla="*/ 53 w 8535"/>
              <a:gd name="p0y15" fmla="*/ 0 h 4629"/>
              <a:gd name="p0x16" fmla="*/ 120 w 8535"/>
              <a:gd name="p0y16" fmla="*/ 0 h 462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26"/>
            </p:custDataLst>
          </p:nvPr>
        </p:nvSpPr>
        <p:spPr>
          <a:xfrm>
            <a:off x="6391275" y="2003205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装备觉醒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65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级开放</a:t>
            </a:r>
          </a:p>
        </p:txBody>
      </p:sp>
      <p:sp>
        <p:nvSpPr>
          <p:cNvPr id="36" name="任意多边形 35"/>
          <p:cNvSpPr/>
          <p:nvPr>
            <p:custDataLst>
              <p:tags r:id="rId27"/>
            </p:custDataLst>
          </p:nvPr>
        </p:nvSpPr>
        <p:spPr>
          <a:xfrm>
            <a:off x="6391275" y="2466457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 descr="42bd1079-9247-11f1-a790-fe62621a8657"/>
          <p:cNvPicPr/>
          <p:nvPr>
            <p:custDataLst>
              <p:tags r:id="rId2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rcRect t="-293" b="293"/>
          <a:stretch>
            <a:fillRect/>
          </a:stretch>
        </p:blipFill>
        <p:spPr>
          <a:xfrm>
            <a:off x="6457950" y="2533132"/>
            <a:ext cx="209550" cy="20955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29"/>
            </p:custDataLst>
          </p:nvPr>
        </p:nvSpPr>
        <p:spPr>
          <a:xfrm>
            <a:off x="6848467" y="2497450"/>
            <a:ext cx="165065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可觉醒品质</a:t>
            </a:r>
          </a:p>
        </p:txBody>
      </p:sp>
      <p:sp>
        <p:nvSpPr>
          <p:cNvPr id="40" name="文本框 39"/>
          <p:cNvSpPr txBox="1"/>
          <p:nvPr>
            <p:custDataLst>
              <p:tags r:id="rId30"/>
            </p:custDataLst>
          </p:nvPr>
        </p:nvSpPr>
        <p:spPr>
          <a:xfrm>
            <a:off x="8114166" y="2514090"/>
            <a:ext cx="182210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传说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+9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神话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遗物</a:t>
            </a:r>
          </a:p>
        </p:txBody>
      </p:sp>
      <p:sp>
        <p:nvSpPr>
          <p:cNvPr id="41" name="任意多边形 40"/>
          <p:cNvSpPr/>
          <p:nvPr>
            <p:custDataLst>
              <p:tags r:id="rId31"/>
            </p:custDataLst>
          </p:nvPr>
        </p:nvSpPr>
        <p:spPr>
          <a:xfrm>
            <a:off x="6391275" y="2829677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 descr="42bd1050-9247-11f1-a790-fe62621a8657"/>
          <p:cNvPicPr/>
          <p:nvPr>
            <p:custDataLst>
              <p:tags r:id="rId3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rcRect t="-151" b="151"/>
          <a:stretch>
            <a:fillRect/>
          </a:stretch>
        </p:blipFill>
        <p:spPr>
          <a:xfrm>
            <a:off x="6457950" y="2896352"/>
            <a:ext cx="209550" cy="20955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33"/>
            </p:custDataLst>
          </p:nvPr>
        </p:nvSpPr>
        <p:spPr>
          <a:xfrm>
            <a:off x="6848467" y="2866116"/>
            <a:ext cx="13843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三种觉醒类型</a:t>
            </a:r>
          </a:p>
        </p:txBody>
      </p:sp>
      <p:sp>
        <p:nvSpPr>
          <p:cNvPr id="45" name="文本框 44"/>
          <p:cNvSpPr txBox="1"/>
          <p:nvPr>
            <p:custDataLst>
              <p:tags r:id="rId34"/>
            </p:custDataLst>
          </p:nvPr>
        </p:nvSpPr>
        <p:spPr>
          <a:xfrm>
            <a:off x="8162901" y="2896368"/>
            <a:ext cx="15557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堕落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灿烂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神秘</a:t>
            </a:r>
          </a:p>
        </p:txBody>
      </p:sp>
      <p:sp>
        <p:nvSpPr>
          <p:cNvPr id="46" name="任意多边形 45"/>
          <p:cNvSpPr/>
          <p:nvPr>
            <p:custDataLst>
              <p:tags r:id="rId35"/>
            </p:custDataLst>
          </p:nvPr>
        </p:nvSpPr>
        <p:spPr>
          <a:xfrm>
            <a:off x="6391275" y="3192897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图片 46" descr="42bd11cf-9247-11f1-a790-fe62621a8657"/>
          <p:cNvPicPr/>
          <p:nvPr>
            <p:custDataLst>
              <p:tags r:id="rId3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t="-4" b="4"/>
          <a:stretch>
            <a:fillRect/>
          </a:stretch>
        </p:blipFill>
        <p:spPr>
          <a:xfrm>
            <a:off x="6457950" y="3259572"/>
            <a:ext cx="209550" cy="20955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37"/>
            </p:custDataLst>
          </p:nvPr>
        </p:nvSpPr>
        <p:spPr>
          <a:xfrm>
            <a:off x="6848467" y="3233346"/>
            <a:ext cx="152050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单装备觉醒</a:t>
            </a:r>
          </a:p>
        </p:txBody>
      </p:sp>
      <p:sp>
        <p:nvSpPr>
          <p:cNvPr id="50" name="文本框 49"/>
          <p:cNvSpPr txBox="1"/>
          <p:nvPr>
            <p:custDataLst>
              <p:tags r:id="rId38"/>
            </p:custDataLst>
          </p:nvPr>
        </p:nvSpPr>
        <p:spPr>
          <a:xfrm>
            <a:off x="8026760" y="3250015"/>
            <a:ext cx="169195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增加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对应属性</a:t>
            </a:r>
          </a:p>
        </p:txBody>
      </p:sp>
      <p:sp>
        <p:nvSpPr>
          <p:cNvPr id="51" name="任意多边形 50"/>
          <p:cNvSpPr/>
          <p:nvPr>
            <p:custDataLst>
              <p:tags r:id="rId39"/>
            </p:custDataLst>
          </p:nvPr>
        </p:nvSpPr>
        <p:spPr>
          <a:xfrm>
            <a:off x="6391275" y="3555482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 descr="42bd1175-9247-11f1-a790-fe62621a8657"/>
          <p:cNvPicPr/>
          <p:nvPr>
            <p:custDataLst>
              <p:tags r:id="rId4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rcRect t="-165" b="165"/>
          <a:stretch>
            <a:fillRect/>
          </a:stretch>
        </p:blipFill>
        <p:spPr>
          <a:xfrm>
            <a:off x="6457950" y="3622157"/>
            <a:ext cx="209550" cy="20955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41"/>
            </p:custDataLst>
          </p:nvPr>
        </p:nvSpPr>
        <p:spPr>
          <a:xfrm>
            <a:off x="6848467" y="3622121"/>
            <a:ext cx="193342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套装加成</a:t>
            </a:r>
            <a:r>
              <a:rPr lang="en-US" altLang="zh-CN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3</a:t>
            </a:r>
            <a:r>
              <a:rPr lang="zh-CN" altLang="en-US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件同类型</a:t>
            </a:r>
          </a:p>
        </p:txBody>
      </p:sp>
      <p:sp>
        <p:nvSpPr>
          <p:cNvPr id="55" name="文本框 54"/>
          <p:cNvSpPr txBox="1"/>
          <p:nvPr>
            <p:custDataLst>
              <p:tags r:id="rId42"/>
            </p:custDataLst>
          </p:nvPr>
        </p:nvSpPr>
        <p:spPr>
          <a:xfrm>
            <a:off x="8686592" y="3673438"/>
            <a:ext cx="174292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+5%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对应属性加成</a:t>
            </a:r>
          </a:p>
        </p:txBody>
      </p:sp>
      <p:sp>
        <p:nvSpPr>
          <p:cNvPr id="56" name="任意多边形 55"/>
          <p:cNvSpPr/>
          <p:nvPr>
            <p:custDataLst>
              <p:tags r:id="rId43"/>
            </p:custDataLst>
          </p:nvPr>
        </p:nvSpPr>
        <p:spPr>
          <a:xfrm>
            <a:off x="6391275" y="3918702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图片 56" descr="42bd13c0-9247-11f1-a790-fe62621a8657"/>
          <p:cNvPicPr/>
          <p:nvPr>
            <p:custDataLst>
              <p:tags r:id="rId4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rcRect t="-18" b="18"/>
          <a:stretch>
            <a:fillRect/>
          </a:stretch>
        </p:blipFill>
        <p:spPr>
          <a:xfrm>
            <a:off x="6457950" y="3985377"/>
            <a:ext cx="209550" cy="209550"/>
          </a:xfrm>
          <a:prstGeom prst="rect">
            <a:avLst/>
          </a:prstGeom>
        </p:spPr>
      </p:pic>
      <p:sp>
        <p:nvSpPr>
          <p:cNvPr id="59" name="文本框 58"/>
          <p:cNvSpPr txBox="1"/>
          <p:nvPr>
            <p:custDataLst>
              <p:tags r:id="rId45"/>
            </p:custDataLst>
          </p:nvPr>
        </p:nvSpPr>
        <p:spPr>
          <a:xfrm>
            <a:off x="6848467" y="3985401"/>
            <a:ext cx="193342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套装加成</a:t>
            </a:r>
            <a:r>
              <a:rPr lang="en-US" altLang="zh-CN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5</a:t>
            </a:r>
            <a:r>
              <a:rPr lang="zh-CN" altLang="en-US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件同类型</a:t>
            </a:r>
          </a:p>
        </p:txBody>
      </p:sp>
      <p:sp>
        <p:nvSpPr>
          <p:cNvPr id="60" name="文本框 59"/>
          <p:cNvSpPr txBox="1"/>
          <p:nvPr>
            <p:custDataLst>
              <p:tags r:id="rId46"/>
            </p:custDataLst>
          </p:nvPr>
        </p:nvSpPr>
        <p:spPr>
          <a:xfrm>
            <a:off x="8695529" y="4016342"/>
            <a:ext cx="1733946" cy="2452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+10%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对应属性加成</a:t>
            </a:r>
          </a:p>
        </p:txBody>
      </p:sp>
      <p:sp>
        <p:nvSpPr>
          <p:cNvPr id="61" name="任意多边形 60"/>
          <p:cNvSpPr/>
          <p:nvPr>
            <p:custDataLst>
              <p:tags r:id="rId47"/>
            </p:custDataLst>
          </p:nvPr>
        </p:nvSpPr>
        <p:spPr>
          <a:xfrm>
            <a:off x="6391275" y="4281287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2" name="图片 61" descr="42bd1374-9247-11f1-a790-fe62621a8657"/>
          <p:cNvPicPr/>
          <p:nvPr>
            <p:custDataLst>
              <p:tags r:id="rId4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rcRect t="-178" b="178"/>
          <a:stretch>
            <a:fillRect/>
          </a:stretch>
        </p:blipFill>
        <p:spPr>
          <a:xfrm>
            <a:off x="6457950" y="4347962"/>
            <a:ext cx="209550" cy="209550"/>
          </a:xfrm>
          <a:prstGeom prst="rect">
            <a:avLst/>
          </a:prstGeom>
        </p:spPr>
      </p:pic>
      <p:sp>
        <p:nvSpPr>
          <p:cNvPr id="64" name="文本框 63"/>
          <p:cNvSpPr txBox="1"/>
          <p:nvPr>
            <p:custDataLst>
              <p:tags r:id="rId49"/>
            </p:custDataLst>
          </p:nvPr>
        </p:nvSpPr>
        <p:spPr>
          <a:xfrm>
            <a:off x="6848467" y="4347694"/>
            <a:ext cx="174500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消耗觉醒石与金币</a:t>
            </a:r>
          </a:p>
        </p:txBody>
      </p:sp>
      <p:sp>
        <p:nvSpPr>
          <p:cNvPr id="65" name="文本框 64"/>
          <p:cNvSpPr txBox="1"/>
          <p:nvPr>
            <p:custDataLst>
              <p:tags r:id="rId50"/>
            </p:custDataLst>
          </p:nvPr>
        </p:nvSpPr>
        <p:spPr>
          <a:xfrm>
            <a:off x="8593505" y="4375881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可重新觉醒更换类型</a:t>
            </a:r>
          </a:p>
        </p:txBody>
      </p:sp>
      <p:sp>
        <p:nvSpPr>
          <p:cNvPr id="34" name="任意多边形 33"/>
          <p:cNvSpPr/>
          <p:nvPr>
            <p:custDataLst>
              <p:tags r:id="rId51"/>
            </p:custDataLst>
          </p:nvPr>
        </p:nvSpPr>
        <p:spPr>
          <a:xfrm>
            <a:off x="6195693" y="1828298"/>
            <a:ext cx="5424789" cy="9411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>
            <p:custDataLst>
              <p:tags r:id="rId52"/>
            </p:custDataLst>
          </p:nvPr>
        </p:nvSpPr>
        <p:spPr>
          <a:xfrm>
            <a:off x="571536" y="4821888"/>
            <a:ext cx="922921" cy="1950136"/>
          </a:xfrm>
          <a:custGeom>
            <a:avLst/>
            <a:gdLst>
              <a:gd name="sw" fmla="*/ 1 w 17385"/>
              <a:gd name="sh" fmla="*/ 1 h 1402"/>
              <a:gd name="mins" fmla="min sw sh"/>
              <a:gd name="dsw" fmla="+- 0 sw mins"/>
              <a:gd name="dsh" fmla="+- 0 sh mins"/>
              <a:gd name="p0x0" fmla="*/ 120 w 17385"/>
              <a:gd name="p0y0" fmla="*/ 0 h 1402"/>
              <a:gd name="p0x1" fmla="*/ 17265 w 17385"/>
              <a:gd name="p0y1" fmla="*/ 0 h 1402"/>
              <a:gd name="p0x2" fmla="*/ 17331 w 17385"/>
              <a:gd name="p0y2" fmla="*/ 0 h 1402"/>
              <a:gd name="p0x3" fmla="*/ 17385 w 17385"/>
              <a:gd name="p0y3" fmla="*/ 53 h 1402"/>
              <a:gd name="p0x4" fmla="*/ 17385 w 17385"/>
              <a:gd name="p0y4" fmla="*/ 120 h 1402"/>
              <a:gd name="p0x5" fmla="*/ 17385 w 17385"/>
              <a:gd name="p0y5" fmla="*/ 1282 h 1402"/>
              <a:gd name="p0x6" fmla="*/ 17385 w 17385"/>
              <a:gd name="p0y6" fmla="*/ 1348 h 1402"/>
              <a:gd name="p0x7" fmla="*/ 17331 w 17385"/>
              <a:gd name="p0y7" fmla="*/ 1402 h 1402"/>
              <a:gd name="p0x8" fmla="*/ 17265 w 17385"/>
              <a:gd name="p0y8" fmla="*/ 1402 h 1402"/>
              <a:gd name="p0x9" fmla="*/ 120 w 17385"/>
              <a:gd name="p0y9" fmla="*/ 1402 h 1402"/>
              <a:gd name="p0x10" fmla="*/ 53 w 17385"/>
              <a:gd name="p0y10" fmla="*/ 1402 h 1402"/>
              <a:gd name="p0x11" fmla="*/ 0 w 17385"/>
              <a:gd name="p0y11" fmla="*/ 1348 h 1402"/>
              <a:gd name="p0x12" fmla="*/ 0 w 17385"/>
              <a:gd name="p0y12" fmla="*/ 1282 h 1402"/>
              <a:gd name="p0x13" fmla="*/ 0 w 17385"/>
              <a:gd name="p0y13" fmla="*/ 120 h 1402"/>
              <a:gd name="p0x14" fmla="*/ 0 w 17385"/>
              <a:gd name="p0y14" fmla="*/ 53 h 1402"/>
              <a:gd name="p0x15" fmla="*/ 53 w 17385"/>
              <a:gd name="p0y15" fmla="*/ 0 h 1402"/>
              <a:gd name="p0x16" fmla="*/ 120 w 17385"/>
              <a:gd name="p0y16" fmla="*/ 0 h 1402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文本框 71"/>
          <p:cNvSpPr txBox="1"/>
          <p:nvPr>
            <p:custDataLst>
              <p:tags r:id="rId53"/>
            </p:custDataLst>
          </p:nvPr>
        </p:nvSpPr>
        <p:spPr>
          <a:xfrm>
            <a:off x="762018" y="5046338"/>
            <a:ext cx="594414" cy="172564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灵魂赋予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vs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装备觉醒</a:t>
            </a:r>
          </a:p>
        </p:txBody>
      </p:sp>
      <p:graphicFrame>
        <p:nvGraphicFramePr>
          <p:cNvPr id="73" name="表格 72"/>
          <p:cNvGraphicFramePr/>
          <p:nvPr>
            <p:custDataLst>
              <p:tags r:id="rId54"/>
            </p:custDataLst>
          </p:nvPr>
        </p:nvGraphicFramePr>
        <p:xfrm>
          <a:off x="1553228" y="4676757"/>
          <a:ext cx="10062210" cy="2180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6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4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A1A2E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对比维度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9B5DE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A1A2E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灵魂赋予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9B5DE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A1A2E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装备觉醒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9B5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开放等级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55</a:t>
                      </a:r>
                      <a:r>
                        <a:rPr lang="zh-CN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级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65</a:t>
                      </a:r>
                      <a:r>
                        <a:rPr lang="zh-CN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级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单次属性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2~8</a:t>
                      </a:r>
                      <a:r>
                        <a:rPr lang="zh-CN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随机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10</a:t>
                      </a:r>
                      <a:r>
                        <a:rPr lang="zh-CN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固定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165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属性确定性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随机区间，需多次刷新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固定值，无随机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附加加成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熟练度：基础属性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+10%</a:t>
                      </a:r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+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全属性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+5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套装：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3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件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+5%</a:t>
                      </a:r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/ 5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件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+10%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可操作品质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全品质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传说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+9 /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神话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/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遗物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满配总属性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单件最高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8</a:t>
                      </a:r>
                      <a:r>
                        <a:rPr lang="zh-CN" altLang="en-US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  <a:r>
                        <a:rPr lang="en-US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+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熟练度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+5</a:t>
                      </a:r>
                      <a:r>
                        <a:rPr lang="zh-CN" altLang="en-US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全属性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单件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10</a:t>
                      </a:r>
                      <a:r>
                        <a:rPr lang="zh-CN" altLang="en-US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  <a:r>
                        <a:rPr lang="en-US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+ 5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件套装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+10%</a:t>
                      </a:r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对应属性</a:t>
                      </a:r>
                    </a:p>
                  </a:txBody>
                  <a:tcPr marL="76200" marR="762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1" name="任意多边形 70"/>
          <p:cNvSpPr/>
          <p:nvPr>
            <p:custDataLst>
              <p:tags r:id="rId55"/>
            </p:custDataLst>
          </p:nvPr>
        </p:nvSpPr>
        <p:spPr>
          <a:xfrm>
            <a:off x="571536" y="4676774"/>
            <a:ext cx="922877" cy="3157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9" h="30">
                <a:moveTo>
                  <a:pt x="79" y="0"/>
                </a:moveTo>
                <a:lnTo>
                  <a:pt x="17209" y="0"/>
                </a:lnTo>
                <a:cubicBezTo>
                  <a:pt x="17240" y="0"/>
                  <a:pt x="17268" y="11"/>
                  <a:pt x="172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7" name="任意多边形 66"/>
          <p:cNvSpPr/>
          <p:nvPr>
            <p:custDataLst>
              <p:tags r:id="rId56"/>
            </p:custDataLst>
          </p:nvPr>
        </p:nvSpPr>
        <p:spPr>
          <a:xfrm>
            <a:off x="5867400" y="2949057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9B5DE5"/>
          </a:solidFill>
          <a:ln>
            <a:noFill/>
          </a:ln>
          <a:effectLst>
            <a:outerShdw blurRad="171450" dist="38100" dir="5399999" algn="ctr" rotWithShape="0">
              <a:srgbClr val="9B5DE5">
                <a:alpha val="25098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>
            <p:custDataLst>
              <p:tags r:id="rId57"/>
            </p:custDataLst>
          </p:nvPr>
        </p:nvSpPr>
        <p:spPr>
          <a:xfrm>
            <a:off x="5961380" y="3051292"/>
            <a:ext cx="459740" cy="2527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 spc="75">
                <a:solidFill>
                  <a:srgbClr val="1A1A2E"/>
                </a:solidFill>
                <a:latin typeface="MiSans Normal" panose="00000500000000000000" charset="-122"/>
                <a:ea typeface="MiSans Normal" panose="00000500000000000000" charset="-122"/>
              </a:rPr>
              <a:t>VS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埃林多尔之星与万灵丹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59655" cy="4194175"/>
          </a:xfrm>
          <a:custGeom>
            <a:avLst/>
            <a:gdLst>
              <a:gd name="sw" fmla="*/ 1 w 7653"/>
              <a:gd name="sh" fmla="*/ 1 h 6605"/>
              <a:gd name="mins" fmla="min sw sh"/>
              <a:gd name="dsw" fmla="+- 0 sw mins"/>
              <a:gd name="dsh" fmla="+- 0 sh mins"/>
              <a:gd name="p0x0" fmla="*/ 120 w 7653"/>
              <a:gd name="p0y0" fmla="*/ 0 h 6605"/>
              <a:gd name="p0x1" fmla="*/ 7533 w 7653"/>
              <a:gd name="p0y1" fmla="*/ 0 h 6605"/>
              <a:gd name="p0x2" fmla="*/ 7599 w 7653"/>
              <a:gd name="p0y2" fmla="*/ 0 h 6605"/>
              <a:gd name="p0x3" fmla="*/ 7653 w 7653"/>
              <a:gd name="p0y3" fmla="*/ 53 h 6605"/>
              <a:gd name="p0x4" fmla="*/ 7653 w 7653"/>
              <a:gd name="p0y4" fmla="*/ 120 h 6605"/>
              <a:gd name="p0x5" fmla="*/ 7653 w 7653"/>
              <a:gd name="p0y5" fmla="*/ 6485 h 6605"/>
              <a:gd name="p0x6" fmla="*/ 7653 w 7653"/>
              <a:gd name="p0y6" fmla="*/ 6551 h 6605"/>
              <a:gd name="p0x7" fmla="*/ 7599 w 7653"/>
              <a:gd name="p0y7" fmla="*/ 6605 h 6605"/>
              <a:gd name="p0x8" fmla="*/ 7533 w 7653"/>
              <a:gd name="p0y8" fmla="*/ 6605 h 6605"/>
              <a:gd name="p0x9" fmla="*/ 120 w 7653"/>
              <a:gd name="p0y9" fmla="*/ 6605 h 6605"/>
              <a:gd name="p0x10" fmla="*/ 53 w 7653"/>
              <a:gd name="p0y10" fmla="*/ 6605 h 6605"/>
              <a:gd name="p0x11" fmla="*/ 0 w 7653"/>
              <a:gd name="p0y11" fmla="*/ 6551 h 6605"/>
              <a:gd name="p0x12" fmla="*/ 0 w 7653"/>
              <a:gd name="p0y12" fmla="*/ 6485 h 6605"/>
              <a:gd name="p0x13" fmla="*/ 0 w 7653"/>
              <a:gd name="p0y13" fmla="*/ 120 h 6605"/>
              <a:gd name="p0x14" fmla="*/ 0 w 7653"/>
              <a:gd name="p0y14" fmla="*/ 53 h 6605"/>
              <a:gd name="p0x15" fmla="*/ 53 w 7653"/>
              <a:gd name="p0y15" fmla="*/ 0 h 6605"/>
              <a:gd name="p0x16" fmla="*/ 120 w 7653"/>
              <a:gd name="p0y16" fmla="*/ 0 h 660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95325" y="1212532"/>
            <a:ext cx="46215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埃林多尔之星（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级开放）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195607" y="167640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攻击</a:t>
            </a: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2748858" y="167640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防御</a:t>
            </a: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4302023" y="167640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生命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195607" y="194310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暴击</a:t>
            </a: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2748858" y="194310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命中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302023" y="194310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闪避</a:t>
            </a:r>
          </a:p>
        </p:txBody>
      </p:sp>
      <p:graphicFrame>
        <p:nvGraphicFramePr>
          <p:cNvPr id="13" name="表格 12"/>
          <p:cNvGraphicFramePr/>
          <p:nvPr>
            <p:custDataLst>
              <p:tags r:id="rId10"/>
            </p:custDataLst>
          </p:nvPr>
        </p:nvGraphicFramePr>
        <p:xfrm>
          <a:off x="695325" y="2247900"/>
          <a:ext cx="4621557" cy="2114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5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8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星级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单星加成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较前级增幅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1B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</a:t>
                      </a:r>
                      <a:r>
                        <a:rPr 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星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+2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—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2</a:t>
                      </a:r>
                      <a:r>
                        <a:rPr 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星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+4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+2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3</a:t>
                      </a:r>
                      <a:r>
                        <a:rPr 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星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+6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+2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4</a:t>
                      </a:r>
                      <a:r>
                        <a:rPr 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星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+8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+2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5</a:t>
                      </a:r>
                      <a:r>
                        <a:rPr 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星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+10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+2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6</a:t>
                      </a:r>
                      <a:r>
                        <a:rPr lang="zh-CN"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星满级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+12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+2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695325" y="45764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t="-3333" b="-3333"/>
          <a:stretch>
            <a:fillRect/>
          </a:stretch>
        </p:blipFill>
        <p:spPr>
          <a:xfrm>
            <a:off x="752475" y="4633595"/>
            <a:ext cx="1524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038225" y="4476750"/>
            <a:ext cx="183891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星全满奖励</a:t>
            </a: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038225" y="4743450"/>
            <a:ext cx="199132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点全属性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+ 3%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暴击伤害</a:t>
            </a: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695325" y="4970145"/>
            <a:ext cx="4621559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镶嵌、升级无次数限制，材料足够即可操作</a:t>
            </a:r>
          </a:p>
        </p:txBody>
      </p:sp>
      <p:sp>
        <p:nvSpPr>
          <p:cNvPr id="5" name="任意多边形 4"/>
          <p:cNvSpPr/>
          <p:nvPr>
            <p:custDataLst>
              <p:tags r:id="rId16"/>
            </p:custDataLst>
          </p:nvPr>
        </p:nvSpPr>
        <p:spPr>
          <a:xfrm>
            <a:off x="606823" y="1114425"/>
            <a:ext cx="4798533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57" h="30">
                <a:moveTo>
                  <a:pt x="79" y="0"/>
                </a:moveTo>
                <a:lnTo>
                  <a:pt x="7477" y="0"/>
                </a:lnTo>
                <a:cubicBezTo>
                  <a:pt x="7508" y="0"/>
                  <a:pt x="7536" y="11"/>
                  <a:pt x="7557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5673725" y="1109345"/>
            <a:ext cx="5941695" cy="4194175"/>
          </a:xfrm>
          <a:custGeom>
            <a:avLst/>
            <a:gdLst>
              <a:gd name="sw" fmla="*/ 1 w 9356"/>
              <a:gd name="sh" fmla="*/ 1 h 6605"/>
              <a:gd name="mins" fmla="min sw sh"/>
              <a:gd name="dsw" fmla="+- 0 sw mins"/>
              <a:gd name="dsh" fmla="+- 0 sh mins"/>
              <a:gd name="p0x0" fmla="*/ 120 w 9356"/>
              <a:gd name="p0y0" fmla="*/ 0 h 6605"/>
              <a:gd name="p0x1" fmla="*/ 9236 w 9356"/>
              <a:gd name="p0y1" fmla="*/ 0 h 6605"/>
              <a:gd name="p0x2" fmla="*/ 9303 w 9356"/>
              <a:gd name="p0y2" fmla="*/ 0 h 6605"/>
              <a:gd name="p0x3" fmla="*/ 9356 w 9356"/>
              <a:gd name="p0y3" fmla="*/ 53 h 6605"/>
              <a:gd name="p0x4" fmla="*/ 9356 w 9356"/>
              <a:gd name="p0y4" fmla="*/ 120 h 6605"/>
              <a:gd name="p0x5" fmla="*/ 9356 w 9356"/>
              <a:gd name="p0y5" fmla="*/ 6485 h 6605"/>
              <a:gd name="p0x6" fmla="*/ 9356 w 9356"/>
              <a:gd name="p0y6" fmla="*/ 6551 h 6605"/>
              <a:gd name="p0x7" fmla="*/ 9303 w 9356"/>
              <a:gd name="p0y7" fmla="*/ 6605 h 6605"/>
              <a:gd name="p0x8" fmla="*/ 9236 w 9356"/>
              <a:gd name="p0y8" fmla="*/ 6605 h 6605"/>
              <a:gd name="p0x9" fmla="*/ 120 w 9356"/>
              <a:gd name="p0y9" fmla="*/ 6605 h 6605"/>
              <a:gd name="p0x10" fmla="*/ 53 w 9356"/>
              <a:gd name="p0y10" fmla="*/ 6605 h 6605"/>
              <a:gd name="p0x11" fmla="*/ 0 w 9356"/>
              <a:gd name="p0y11" fmla="*/ 6551 h 6605"/>
              <a:gd name="p0x12" fmla="*/ 0 w 9356"/>
              <a:gd name="p0y12" fmla="*/ 6485 h 6605"/>
              <a:gd name="p0x13" fmla="*/ 0 w 9356"/>
              <a:gd name="p0y13" fmla="*/ 120 h 6605"/>
              <a:gd name="p0x14" fmla="*/ 0 w 9356"/>
              <a:gd name="p0y14" fmla="*/ 53 h 6605"/>
              <a:gd name="p0x15" fmla="*/ 53 w 9356"/>
              <a:gd name="p0y15" fmla="*/ 0 h 6605"/>
              <a:gd name="p0x16" fmla="*/ 120 w 9356"/>
              <a:gd name="p0y16" fmla="*/ 0 h 660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5793134" y="1212532"/>
            <a:ext cx="57035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万灵丹（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70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级开放）</a:t>
            </a: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5793105" y="17379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5556" r="-5556"/>
          <a:stretch>
            <a:fillRect/>
          </a:stretch>
        </p:blipFill>
        <p:spPr>
          <a:xfrm>
            <a:off x="5831205" y="1795145"/>
            <a:ext cx="1905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6136034" y="1638300"/>
            <a:ext cx="95220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制作成本</a:t>
            </a: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6136034" y="1905000"/>
            <a:ext cx="110460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</a:t>
            </a:r>
            <a:r>
              <a:rPr 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个净化碎片</a:t>
            </a:r>
          </a:p>
        </p:txBody>
      </p: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5793105" y="22809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3125" r="-3125"/>
          <a:stretch>
            <a:fillRect/>
          </a:stretch>
        </p:blipFill>
        <p:spPr>
          <a:xfrm>
            <a:off x="5859780" y="2338070"/>
            <a:ext cx="133350" cy="1524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6136034" y="2181225"/>
            <a:ext cx="116189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使用效果</a:t>
            </a:r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6136034" y="2447925"/>
            <a:ext cx="13142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获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点永久属性点</a:t>
            </a:r>
          </a:p>
        </p:txBody>
      </p:sp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5793105" y="2823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>
            <a:fillRect/>
          </a:stretch>
        </p:blipFill>
        <p:spPr>
          <a:xfrm>
            <a:off x="5850255" y="2880995"/>
            <a:ext cx="1524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6136034" y="2724150"/>
            <a:ext cx="251401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使用上限</a:t>
            </a:r>
          </a:p>
        </p:txBody>
      </p:sp>
      <p:sp>
        <p:nvSpPr>
          <p:cNvPr id="34" name="文本框 33"/>
          <p:cNvSpPr txBox="1"/>
          <p:nvPr>
            <p:custDataLst>
              <p:tags r:id="rId30"/>
            </p:custDataLst>
          </p:nvPr>
        </p:nvSpPr>
        <p:spPr>
          <a:xfrm>
            <a:off x="6136034" y="2990850"/>
            <a:ext cx="266640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每角色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个，累计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点额外永久属性</a:t>
            </a:r>
          </a:p>
        </p:txBody>
      </p:sp>
      <p:sp>
        <p:nvSpPr>
          <p:cNvPr id="35" name="文本框 34"/>
          <p:cNvSpPr txBox="1"/>
          <p:nvPr>
            <p:custDataLst>
              <p:tags r:id="rId31"/>
            </p:custDataLst>
          </p:nvPr>
        </p:nvSpPr>
        <p:spPr>
          <a:xfrm>
            <a:off x="5793134" y="4929816"/>
            <a:ext cx="5703541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制作、使用均无每日限制，使用后直接获得可分配属性点</a:t>
            </a:r>
          </a:p>
        </p:txBody>
      </p:sp>
      <p:sp>
        <p:nvSpPr>
          <p:cNvPr id="21" name="任意多边形 20"/>
          <p:cNvSpPr/>
          <p:nvPr>
            <p:custDataLst>
              <p:tags r:id="rId32"/>
            </p:custDataLst>
          </p:nvPr>
        </p:nvSpPr>
        <p:spPr>
          <a:xfrm>
            <a:off x="5704604" y="1114425"/>
            <a:ext cx="5880572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61" h="30">
                <a:moveTo>
                  <a:pt x="79" y="0"/>
                </a:moveTo>
                <a:lnTo>
                  <a:pt x="9181" y="0"/>
                </a:lnTo>
                <a:cubicBezTo>
                  <a:pt x="9212" y="0"/>
                  <a:pt x="9240" y="11"/>
                  <a:pt x="9261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3"/>
            </p:custDataLst>
          </p:nvPr>
        </p:nvSpPr>
        <p:spPr>
          <a:xfrm>
            <a:off x="571500" y="55372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762000" y="5849103"/>
            <a:ext cx="36578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每一点属性，都是通往</a:t>
            </a:r>
            <a:r>
              <a:rPr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王权</a:t>
            </a: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的阶梯</a:t>
            </a:r>
          </a:p>
        </p:txBody>
      </p: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597309" y="5537200"/>
            <a:ext cx="10997382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先驱者庇护与熔炉合成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42510" cy="5362575"/>
          </a:xfrm>
          <a:custGeom>
            <a:avLst/>
            <a:gdLst>
              <a:gd name="sw" fmla="*/ 1 w 7625"/>
              <a:gd name="sh" fmla="*/ 1 h 8445"/>
              <a:gd name="mins" fmla="min sw sh"/>
              <a:gd name="dsw" fmla="+- 0 sw mins"/>
              <a:gd name="dsh" fmla="+- 0 sh mins"/>
              <a:gd name="p0x0" fmla="*/ 120 w 7625"/>
              <a:gd name="p0y0" fmla="*/ 0 h 8445"/>
              <a:gd name="p0x1" fmla="*/ 7505 w 7625"/>
              <a:gd name="p0y1" fmla="*/ 0 h 8445"/>
              <a:gd name="p0x2" fmla="*/ 7572 w 7625"/>
              <a:gd name="p0y2" fmla="*/ 0 h 8445"/>
              <a:gd name="p0x3" fmla="*/ 7625 w 7625"/>
              <a:gd name="p0y3" fmla="*/ 53 h 8445"/>
              <a:gd name="p0x4" fmla="*/ 7625 w 7625"/>
              <a:gd name="p0y4" fmla="*/ 120 h 8445"/>
              <a:gd name="p0x5" fmla="*/ 7625 w 7625"/>
              <a:gd name="p0y5" fmla="*/ 8325 h 8445"/>
              <a:gd name="p0x6" fmla="*/ 7625 w 7625"/>
              <a:gd name="p0y6" fmla="*/ 8391 h 8445"/>
              <a:gd name="p0x7" fmla="*/ 7572 w 7625"/>
              <a:gd name="p0y7" fmla="*/ 8445 h 8445"/>
              <a:gd name="p0x8" fmla="*/ 7505 w 7625"/>
              <a:gd name="p0y8" fmla="*/ 8445 h 8445"/>
              <a:gd name="p0x9" fmla="*/ 120 w 7625"/>
              <a:gd name="p0y9" fmla="*/ 8445 h 8445"/>
              <a:gd name="p0x10" fmla="*/ 53 w 7625"/>
              <a:gd name="p0y10" fmla="*/ 8445 h 8445"/>
              <a:gd name="p0x11" fmla="*/ 0 w 7625"/>
              <a:gd name="p0y11" fmla="*/ 8391 h 8445"/>
              <a:gd name="p0x12" fmla="*/ 0 w 7625"/>
              <a:gd name="p0y12" fmla="*/ 8325 h 8445"/>
              <a:gd name="p0x13" fmla="*/ 0 w 7625"/>
              <a:gd name="p0y13" fmla="*/ 120 h 8445"/>
              <a:gd name="p0x14" fmla="*/ 0 w 7625"/>
              <a:gd name="p0y14" fmla="*/ 53 h 8445"/>
              <a:gd name="p0x15" fmla="*/ 53 w 7625"/>
              <a:gd name="p0y15" fmla="*/ 0 h 8445"/>
              <a:gd name="p0x16" fmla="*/ 120 w 7625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445196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先驱者庇护系统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71525" y="26714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2752725"/>
            <a:ext cx="247650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304925" y="2656599"/>
            <a:ext cx="39185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触发条件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304925" y="2980449"/>
            <a:ext cx="37719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获得传说以上品质道具、高等级强化成功等顶级成就触发，消耗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5000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1525" y="36963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366" t="-10152" r="-2366" b="-10152"/>
          <a:stretch>
            <a:fillRect/>
          </a:stretch>
        </p:blipFill>
        <p:spPr>
          <a:xfrm>
            <a:off x="826135" y="3777615"/>
            <a:ext cx="309245" cy="2520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304925" y="3681431"/>
            <a:ext cx="39185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核心收益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304925" y="4005281"/>
            <a:ext cx="398681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全服玩家获得</a:t>
            </a:r>
            <a:r>
              <a:rPr 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额外伤害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+2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、命中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+2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、暴击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+1%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增益，持续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小时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；触发者额外获得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个对应品质碎片</a:t>
            </a: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47212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6522" t="-3067" r="-6522" b="-3067"/>
          <a:stretch>
            <a:fillRect/>
          </a:stretch>
        </p:blipFill>
        <p:spPr>
          <a:xfrm>
            <a:off x="857250" y="4801870"/>
            <a:ext cx="247650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304925" y="4706255"/>
            <a:ext cx="346487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限制规则</a:t>
            </a: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304925" y="5030105"/>
            <a:ext cx="38077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单个玩家每日最多触发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，全服每日最多</a:t>
            </a: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5" name="任意多边形 4"/>
          <p:cNvSpPr/>
          <p:nvPr>
            <p:custDataLst>
              <p:tags r:id="rId16"/>
            </p:custDataLst>
          </p:nvPr>
        </p:nvSpPr>
        <p:spPr>
          <a:xfrm>
            <a:off x="606827" y="1114435"/>
            <a:ext cx="4780746" cy="190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29" h="30">
                <a:moveTo>
                  <a:pt x="79" y="0"/>
                </a:moveTo>
                <a:lnTo>
                  <a:pt x="7449" y="0"/>
                </a:lnTo>
                <a:cubicBezTo>
                  <a:pt x="7480" y="0"/>
                  <a:pt x="7508" y="11"/>
                  <a:pt x="752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5694680" y="1109345"/>
            <a:ext cx="5920740" cy="5362575"/>
          </a:xfrm>
          <a:custGeom>
            <a:avLst/>
            <a:gdLst>
              <a:gd name="sw" fmla="*/ 1 w 9324"/>
              <a:gd name="sh" fmla="*/ 1 h 8445"/>
              <a:gd name="mins" fmla="min sw sh"/>
              <a:gd name="dsw" fmla="+- 0 sw mins"/>
              <a:gd name="dsh" fmla="+- 0 sh mins"/>
              <a:gd name="p0x0" fmla="*/ 120 w 9324"/>
              <a:gd name="p0y0" fmla="*/ 0 h 8445"/>
              <a:gd name="p0x1" fmla="*/ 9204 w 9324"/>
              <a:gd name="p0y1" fmla="*/ 0 h 8445"/>
              <a:gd name="p0x2" fmla="*/ 9270 w 9324"/>
              <a:gd name="p0y2" fmla="*/ 0 h 8445"/>
              <a:gd name="p0x3" fmla="*/ 9324 w 9324"/>
              <a:gd name="p0y3" fmla="*/ 53 h 8445"/>
              <a:gd name="p0x4" fmla="*/ 9324 w 9324"/>
              <a:gd name="p0y4" fmla="*/ 120 h 8445"/>
              <a:gd name="p0x5" fmla="*/ 9324 w 9324"/>
              <a:gd name="p0y5" fmla="*/ 8325 h 8445"/>
              <a:gd name="p0x6" fmla="*/ 9324 w 9324"/>
              <a:gd name="p0y6" fmla="*/ 8391 h 8445"/>
              <a:gd name="p0x7" fmla="*/ 9270 w 9324"/>
              <a:gd name="p0y7" fmla="*/ 8445 h 8445"/>
              <a:gd name="p0x8" fmla="*/ 9204 w 9324"/>
              <a:gd name="p0y8" fmla="*/ 8445 h 8445"/>
              <a:gd name="p0x9" fmla="*/ 120 w 9324"/>
              <a:gd name="p0y9" fmla="*/ 8445 h 8445"/>
              <a:gd name="p0x10" fmla="*/ 53 w 9324"/>
              <a:gd name="p0y10" fmla="*/ 8445 h 8445"/>
              <a:gd name="p0x11" fmla="*/ 0 w 9324"/>
              <a:gd name="p0y11" fmla="*/ 8391 h 8445"/>
              <a:gd name="p0x12" fmla="*/ 0 w 9324"/>
              <a:gd name="p0y12" fmla="*/ 8325 h 8445"/>
              <a:gd name="p0x13" fmla="*/ 0 w 9324"/>
              <a:gd name="p0y13" fmla="*/ 120 h 8445"/>
              <a:gd name="p0x14" fmla="*/ 0 w 9324"/>
              <a:gd name="p0y14" fmla="*/ 53 h 8445"/>
              <a:gd name="p0x15" fmla="*/ 53 w 9324"/>
              <a:gd name="p0y15" fmla="*/ 0 h 8445"/>
              <a:gd name="p0x16" fmla="*/ 120 w 9324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5890241" y="1288732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熔炉合成系统（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60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级开放）</a:t>
            </a: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5889625" y="28086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00" t="-7536" r="-2000" b="-7536"/>
          <a:stretch>
            <a:fillRect/>
          </a:stretch>
        </p:blipFill>
        <p:spPr>
          <a:xfrm>
            <a:off x="5975350" y="2889885"/>
            <a:ext cx="247650" cy="2520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6423641" y="2793740"/>
            <a:ext cx="307598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触发条件</a:t>
            </a: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6423641" y="3117590"/>
            <a:ext cx="324743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消耗多件</a:t>
            </a:r>
            <a:r>
              <a:rPr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稀有以上品质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装备合成高阶装备</a:t>
            </a:r>
          </a:p>
        </p:txBody>
      </p: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5889625" y="35591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5975350" y="3640455"/>
            <a:ext cx="247650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6423641" y="3544281"/>
            <a:ext cx="49968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核心收益</a:t>
            </a:r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6423641" y="3868131"/>
            <a:ext cx="4913567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件稀有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→1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件英雄（</a:t>
            </a:r>
            <a:r>
              <a:rPr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10%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概率传说）；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件英雄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→1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件传说（</a:t>
            </a:r>
            <a:r>
              <a:rPr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5%</a:t>
            </a:r>
          </a:p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概率神话）；神话装备</a:t>
            </a:r>
            <a:r>
              <a:rPr 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必带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条额外满属性精工属性</a:t>
            </a:r>
          </a:p>
        </p:txBody>
      </p:sp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5889625" y="45840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366" t="-38444" r="-2366" b="-38444"/>
          <a:stretch>
            <a:fillRect/>
          </a:stretch>
        </p:blipFill>
        <p:spPr>
          <a:xfrm>
            <a:off x="5944870" y="4664710"/>
            <a:ext cx="309245" cy="25273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6423641" y="4569114"/>
            <a:ext cx="119166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限制规则</a:t>
            </a:r>
          </a:p>
        </p:txBody>
      </p:sp>
      <p:sp>
        <p:nvSpPr>
          <p:cNvPr id="34" name="文本框 33"/>
          <p:cNvSpPr txBox="1"/>
          <p:nvPr>
            <p:custDataLst>
              <p:tags r:id="rId30"/>
            </p:custDataLst>
          </p:nvPr>
        </p:nvSpPr>
        <p:spPr>
          <a:xfrm>
            <a:off x="6423641" y="4892964"/>
            <a:ext cx="136312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合成</a:t>
            </a:r>
            <a:r>
              <a:rPr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无次数限制</a:t>
            </a:r>
          </a:p>
        </p:txBody>
      </p:sp>
      <p:sp>
        <p:nvSpPr>
          <p:cNvPr id="21" name="任意多边形 20"/>
          <p:cNvSpPr/>
          <p:nvPr>
            <p:custDataLst>
              <p:tags r:id="rId31"/>
            </p:custDataLst>
          </p:nvPr>
        </p:nvSpPr>
        <p:spPr>
          <a:xfrm>
            <a:off x="5724930" y="1114425"/>
            <a:ext cx="5860240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29" h="30">
                <a:moveTo>
                  <a:pt x="79" y="0"/>
                </a:moveTo>
                <a:lnTo>
                  <a:pt x="9149" y="0"/>
                </a:lnTo>
                <a:cubicBezTo>
                  <a:pt x="9180" y="0"/>
                  <a:pt x="9208" y="11"/>
                  <a:pt x="922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588294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522821"/>
            <a:ext cx="42672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社交与公会生态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645819"/>
            <a:ext cx="19393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你不是一个人在战斗</a:t>
            </a: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950619"/>
            <a:ext cx="48501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组队、好友、公会、护卫、交易所等社交与经济系统</a:t>
            </a: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652270"/>
            <a:ext cx="47625" cy="47625"/>
          </a:xfrm>
          <a:prstGeom prst="rect">
            <a:avLst/>
          </a:pr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819910" y="1671320"/>
            <a:ext cx="228600" cy="9525"/>
          </a:xfrm>
          <a:prstGeom prst="rect">
            <a:avLst/>
          </a:prstGeom>
          <a:solidFill>
            <a:srgbClr val="9B5DE5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66750" y="2112169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9000" b="1">
                <a:solidFill>
                  <a:srgbClr val="9B5DE5">
                    <a:alpha val="3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05</a:t>
            </a: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66750" y="4450080"/>
            <a:ext cx="457200" cy="19050"/>
          </a:xfrm>
          <a:prstGeom prst="rect">
            <a:avLst/>
          </a:prstGeom>
          <a:solidFill>
            <a:srgbClr val="9B5DE5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队伍组建与好友系统</a:t>
            </a: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575945" y="2623820"/>
            <a:ext cx="5419725" cy="3848100"/>
          </a:xfrm>
          <a:custGeom>
            <a:avLst/>
            <a:gdLst>
              <a:gd name="sw" fmla="*/ 1 w 8535"/>
              <a:gd name="sh" fmla="*/ 1 h 6060"/>
              <a:gd name="mins" fmla="min sw sh"/>
              <a:gd name="dsw" fmla="+- 0 sw mins"/>
              <a:gd name="dsh" fmla="+- 0 sh mins"/>
              <a:gd name="p0x0" fmla="*/ 120 w 8535"/>
              <a:gd name="p0y0" fmla="*/ 0 h 6060"/>
              <a:gd name="p0x1" fmla="*/ 8415 w 8535"/>
              <a:gd name="p0y1" fmla="*/ 0 h 6060"/>
              <a:gd name="p0x2" fmla="*/ 8481 w 8535"/>
              <a:gd name="p0y2" fmla="*/ 0 h 6060"/>
              <a:gd name="p0x3" fmla="*/ 8535 w 8535"/>
              <a:gd name="p0y3" fmla="*/ 53 h 6060"/>
              <a:gd name="p0x4" fmla="*/ 8535 w 8535"/>
              <a:gd name="p0y4" fmla="*/ 120 h 6060"/>
              <a:gd name="p0x5" fmla="*/ 8535 w 8535"/>
              <a:gd name="p0y5" fmla="*/ 5940 h 6060"/>
              <a:gd name="p0x6" fmla="*/ 8535 w 8535"/>
              <a:gd name="p0y6" fmla="*/ 6006 h 6060"/>
              <a:gd name="p0x7" fmla="*/ 8481 w 8535"/>
              <a:gd name="p0y7" fmla="*/ 6060 h 6060"/>
              <a:gd name="p0x8" fmla="*/ 8415 w 8535"/>
              <a:gd name="p0y8" fmla="*/ 6060 h 6060"/>
              <a:gd name="p0x9" fmla="*/ 120 w 8535"/>
              <a:gd name="p0y9" fmla="*/ 6060 h 6060"/>
              <a:gd name="p0x10" fmla="*/ 53 w 8535"/>
              <a:gd name="p0y10" fmla="*/ 6060 h 6060"/>
              <a:gd name="p0x11" fmla="*/ 0 w 8535"/>
              <a:gd name="p0y11" fmla="*/ 6006 h 6060"/>
              <a:gd name="p0x12" fmla="*/ 0 w 8535"/>
              <a:gd name="p0y12" fmla="*/ 5940 h 6060"/>
              <a:gd name="p0x13" fmla="*/ 0 w 8535"/>
              <a:gd name="p0y13" fmla="*/ 120 h 6060"/>
              <a:gd name="p0x14" fmla="*/ 0 w 8535"/>
              <a:gd name="p0y14" fmla="*/ 53 h 6060"/>
              <a:gd name="p0x15" fmla="*/ 53 w 8535"/>
              <a:gd name="p0y15" fmla="*/ 0 h 6060"/>
              <a:gd name="p0x16" fmla="*/ 120 w 8535"/>
              <a:gd name="p0y16" fmla="*/ 0 h 60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771525" y="334137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队伍系统</a:t>
            </a:r>
          </a:p>
        </p:txBody>
      </p:sp>
      <p:sp>
        <p:nvSpPr>
          <p:cNvPr id="10" name="任意多边形 9"/>
          <p:cNvSpPr/>
          <p:nvPr>
            <p:custDataLst>
              <p:tags r:id="rId4"/>
            </p:custDataLst>
          </p:nvPr>
        </p:nvSpPr>
        <p:spPr>
          <a:xfrm>
            <a:off x="771525" y="3766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933" t="-8333" r="-2933" b="-8333"/>
          <a:stretch>
            <a:fillRect/>
          </a:stretch>
        </p:blipFill>
        <p:spPr>
          <a:xfrm>
            <a:off x="857250" y="3876675"/>
            <a:ext cx="252095" cy="20002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1304925" y="3752850"/>
            <a:ext cx="369540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8</a:t>
            </a:r>
            <a:r>
              <a:rPr 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人组队，共享攻击目标</a:t>
            </a: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1304925" y="4031933"/>
            <a:ext cx="400020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级开放，全队共享攻击目标，可查看队友位置、血量</a:t>
            </a:r>
          </a:p>
        </p:txBody>
      </p:sp>
      <p:sp>
        <p:nvSpPr>
          <p:cNvPr id="14" name="任意多边形 13"/>
          <p:cNvSpPr/>
          <p:nvPr>
            <p:custDataLst>
              <p:tags r:id="rId8"/>
            </p:custDataLst>
          </p:nvPr>
        </p:nvSpPr>
        <p:spPr>
          <a:xfrm>
            <a:off x="771525" y="43668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500" t="-11765" r="-2500" b="-11765"/>
          <a:stretch>
            <a:fillRect/>
          </a:stretch>
        </p:blipFill>
        <p:spPr>
          <a:xfrm>
            <a:off x="880745" y="4476750"/>
            <a:ext cx="200025" cy="20002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1304925" y="4352925"/>
            <a:ext cx="214491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三种分配模式</a:t>
            </a: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1304925" y="4632008"/>
            <a:ext cx="229731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贡献分配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队长分配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自由分配</a:t>
            </a:r>
          </a:p>
        </p:txBody>
      </p:sp>
      <p:sp>
        <p:nvSpPr>
          <p:cNvPr id="18" name="任意多边形 17"/>
          <p:cNvSpPr/>
          <p:nvPr>
            <p:custDataLst>
              <p:tags r:id="rId12"/>
            </p:custDataLst>
          </p:nvPr>
        </p:nvSpPr>
        <p:spPr>
          <a:xfrm>
            <a:off x="771525" y="49669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4314" r="-4314"/>
          <a:stretch>
            <a:fillRect/>
          </a:stretch>
        </p:blipFill>
        <p:spPr>
          <a:xfrm>
            <a:off x="892810" y="5076825"/>
            <a:ext cx="175895" cy="20002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1304925" y="4953000"/>
            <a:ext cx="44958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队长召唤，满员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10%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经验加成</a:t>
            </a: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1304925" y="5232083"/>
            <a:ext cx="4495800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队长一键召唤队友，地下城挑战全队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5%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经验加成，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8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人满队提升至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10%</a:t>
            </a:r>
          </a:p>
        </p:txBody>
      </p:sp>
      <p:sp>
        <p:nvSpPr>
          <p:cNvPr id="8" name="任意多边形 7"/>
          <p:cNvSpPr/>
          <p:nvPr>
            <p:custDataLst>
              <p:tags r:id="rId16"/>
            </p:custDataLst>
          </p:nvPr>
        </p:nvSpPr>
        <p:spPr>
          <a:xfrm>
            <a:off x="606822" y="2628900"/>
            <a:ext cx="53586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17"/>
            </p:custDataLst>
          </p:nvPr>
        </p:nvSpPr>
        <p:spPr>
          <a:xfrm>
            <a:off x="6195695" y="2623820"/>
            <a:ext cx="5419725" cy="3848100"/>
          </a:xfrm>
          <a:custGeom>
            <a:avLst/>
            <a:gdLst>
              <a:gd name="sw" fmla="*/ 1 w 8535"/>
              <a:gd name="sh" fmla="*/ 1 h 6060"/>
              <a:gd name="mins" fmla="min sw sh"/>
              <a:gd name="dsw" fmla="+- 0 sw mins"/>
              <a:gd name="dsh" fmla="+- 0 sh mins"/>
              <a:gd name="p0x0" fmla="*/ 120 w 8535"/>
              <a:gd name="p0y0" fmla="*/ 0 h 6060"/>
              <a:gd name="p0x1" fmla="*/ 8415 w 8535"/>
              <a:gd name="p0y1" fmla="*/ 0 h 6060"/>
              <a:gd name="p0x2" fmla="*/ 8481 w 8535"/>
              <a:gd name="p0y2" fmla="*/ 0 h 6060"/>
              <a:gd name="p0x3" fmla="*/ 8535 w 8535"/>
              <a:gd name="p0y3" fmla="*/ 53 h 6060"/>
              <a:gd name="p0x4" fmla="*/ 8535 w 8535"/>
              <a:gd name="p0y4" fmla="*/ 120 h 6060"/>
              <a:gd name="p0x5" fmla="*/ 8535 w 8535"/>
              <a:gd name="p0y5" fmla="*/ 5940 h 6060"/>
              <a:gd name="p0x6" fmla="*/ 8535 w 8535"/>
              <a:gd name="p0y6" fmla="*/ 6006 h 6060"/>
              <a:gd name="p0x7" fmla="*/ 8481 w 8535"/>
              <a:gd name="p0y7" fmla="*/ 6060 h 6060"/>
              <a:gd name="p0x8" fmla="*/ 8415 w 8535"/>
              <a:gd name="p0y8" fmla="*/ 6060 h 6060"/>
              <a:gd name="p0x9" fmla="*/ 120 w 8535"/>
              <a:gd name="p0y9" fmla="*/ 6060 h 6060"/>
              <a:gd name="p0x10" fmla="*/ 53 w 8535"/>
              <a:gd name="p0y10" fmla="*/ 6060 h 6060"/>
              <a:gd name="p0x11" fmla="*/ 0 w 8535"/>
              <a:gd name="p0y11" fmla="*/ 6006 h 6060"/>
              <a:gd name="p0x12" fmla="*/ 0 w 8535"/>
              <a:gd name="p0y12" fmla="*/ 5940 h 6060"/>
              <a:gd name="p0x13" fmla="*/ 0 w 8535"/>
              <a:gd name="p0y13" fmla="*/ 120 h 6060"/>
              <a:gd name="p0x14" fmla="*/ 0 w 8535"/>
              <a:gd name="p0y14" fmla="*/ 53 h 6060"/>
              <a:gd name="p0x15" fmla="*/ 53 w 8535"/>
              <a:gd name="p0y15" fmla="*/ 0 h 6060"/>
              <a:gd name="p0x16" fmla="*/ 120 w 8535"/>
              <a:gd name="p0y16" fmla="*/ 0 h 60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6391275" y="334137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好友系统</a:t>
            </a:r>
          </a:p>
        </p:txBody>
      </p:sp>
      <p:sp>
        <p:nvSpPr>
          <p:cNvPr id="26" name="任意多边形 25"/>
          <p:cNvSpPr/>
          <p:nvPr>
            <p:custDataLst>
              <p:tags r:id="rId19"/>
            </p:custDataLst>
          </p:nvPr>
        </p:nvSpPr>
        <p:spPr>
          <a:xfrm>
            <a:off x="6391275" y="3766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8333" t="-2500" r="-8333" b="-2500"/>
          <a:stretch>
            <a:fillRect/>
          </a:stretch>
        </p:blipFill>
        <p:spPr>
          <a:xfrm>
            <a:off x="6500495" y="3876675"/>
            <a:ext cx="200025" cy="20002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1"/>
            </p:custDataLst>
          </p:nvPr>
        </p:nvSpPr>
        <p:spPr>
          <a:xfrm>
            <a:off x="6924675" y="3752850"/>
            <a:ext cx="443790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40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名好友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+50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名警戒名单</a:t>
            </a:r>
          </a:p>
        </p:txBody>
      </p:sp>
      <p:sp>
        <p:nvSpPr>
          <p:cNvPr id="29" name="文本框 28"/>
          <p:cNvSpPr txBox="1"/>
          <p:nvPr>
            <p:custDataLst>
              <p:tags r:id="rId22"/>
            </p:custDataLst>
          </p:nvPr>
        </p:nvSpPr>
        <p:spPr>
          <a:xfrm>
            <a:off x="6924675" y="4031933"/>
            <a:ext cx="4742707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级开放，最多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40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名好友，额外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名警戒名单，实时查看在线状态</a:t>
            </a:r>
          </a:p>
        </p:txBody>
      </p:sp>
      <p:sp>
        <p:nvSpPr>
          <p:cNvPr id="30" name="任意多边形 29"/>
          <p:cNvSpPr/>
          <p:nvPr>
            <p:custDataLst>
              <p:tags r:id="rId23"/>
            </p:custDataLst>
          </p:nvPr>
        </p:nvSpPr>
        <p:spPr>
          <a:xfrm>
            <a:off x="6391275" y="43668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6032" r="-6032"/>
          <a:stretch>
            <a:fillRect/>
          </a:stretch>
        </p:blipFill>
        <p:spPr>
          <a:xfrm>
            <a:off x="6488430" y="4476750"/>
            <a:ext cx="224155" cy="20002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25"/>
            </p:custDataLst>
          </p:nvPr>
        </p:nvSpPr>
        <p:spPr>
          <a:xfrm>
            <a:off x="6924675" y="4352925"/>
            <a:ext cx="3048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组队邀请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悄悄话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传送跟随</a:t>
            </a:r>
          </a:p>
        </p:txBody>
      </p:sp>
      <p:sp>
        <p:nvSpPr>
          <p:cNvPr id="33" name="文本框 32"/>
          <p:cNvSpPr txBox="1"/>
          <p:nvPr>
            <p:custDataLst>
              <p:tags r:id="rId26"/>
            </p:custDataLst>
          </p:nvPr>
        </p:nvSpPr>
        <p:spPr>
          <a:xfrm>
            <a:off x="6924675" y="4632008"/>
            <a:ext cx="3200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支持组队邀请、悄悄话、传送跟随等互动功能</a:t>
            </a:r>
          </a:p>
        </p:txBody>
      </p:sp>
      <p:sp>
        <p:nvSpPr>
          <p:cNvPr id="34" name="任意多边形 33"/>
          <p:cNvSpPr/>
          <p:nvPr>
            <p:custDataLst>
              <p:tags r:id="rId27"/>
            </p:custDataLst>
          </p:nvPr>
        </p:nvSpPr>
        <p:spPr>
          <a:xfrm>
            <a:off x="6391275" y="49669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500" t="-2500" r="-2500" b="-2500"/>
          <a:stretch>
            <a:fillRect/>
          </a:stretch>
        </p:blipFill>
        <p:spPr>
          <a:xfrm>
            <a:off x="6500495" y="5076825"/>
            <a:ext cx="200025" cy="200025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29"/>
            </p:custDataLst>
          </p:nvPr>
        </p:nvSpPr>
        <p:spPr>
          <a:xfrm>
            <a:off x="6924675" y="4953000"/>
            <a:ext cx="353266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好友组队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3%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经验加成，无限制添加删除</a:t>
            </a:r>
          </a:p>
        </p:txBody>
      </p:sp>
      <p:sp>
        <p:nvSpPr>
          <p:cNvPr id="37" name="文本框 36"/>
          <p:cNvSpPr txBox="1"/>
          <p:nvPr>
            <p:custDataLst>
              <p:tags r:id="rId30"/>
            </p:custDataLst>
          </p:nvPr>
        </p:nvSpPr>
        <p:spPr>
          <a:xfrm>
            <a:off x="6924675" y="5232083"/>
            <a:ext cx="3740572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与好友组队额外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3%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经验加成，添加删除无次数限制</a:t>
            </a:r>
          </a:p>
        </p:txBody>
      </p:sp>
      <p:sp>
        <p:nvSpPr>
          <p:cNvPr id="24" name="任意多边形 23"/>
          <p:cNvSpPr/>
          <p:nvPr>
            <p:custDataLst>
              <p:tags r:id="rId31"/>
            </p:custDataLst>
          </p:nvPr>
        </p:nvSpPr>
        <p:spPr>
          <a:xfrm>
            <a:off x="6226572" y="2628900"/>
            <a:ext cx="53586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" name="图片 4" descr="post_object_image_2208308298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6488418" y="857259"/>
            <a:ext cx="4797424" cy="1559493"/>
          </a:xfrm>
          <a:prstGeom prst="rect">
            <a:avLst/>
          </a:prstGeom>
        </p:spPr>
      </p:pic>
      <p:pic>
        <p:nvPicPr>
          <p:cNvPr id="6" name="图片 5" descr="post_object_image_3934355237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068746" y="857259"/>
            <a:ext cx="4355923" cy="15595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邮件与签到系统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20 w 5469"/>
              <a:gd name="p0y0" fmla="*/ 0 h 8445"/>
              <a:gd name="p0x1" fmla="*/ 5349 w 5469"/>
              <a:gd name="p0y1" fmla="*/ 0 h 8445"/>
              <a:gd name="p0x2" fmla="*/ 5415 w 5469"/>
              <a:gd name="p0y2" fmla="*/ 0 h 8445"/>
              <a:gd name="p0x3" fmla="*/ 5469 w 5469"/>
              <a:gd name="p0y3" fmla="*/ 53 h 8445"/>
              <a:gd name="p0x4" fmla="*/ 5469 w 5469"/>
              <a:gd name="p0y4" fmla="*/ 120 h 8445"/>
              <a:gd name="p0x5" fmla="*/ 5469 w 5469"/>
              <a:gd name="p0y5" fmla="*/ 8325 h 8445"/>
              <a:gd name="p0x6" fmla="*/ 5469 w 5469"/>
              <a:gd name="p0y6" fmla="*/ 8391 h 8445"/>
              <a:gd name="p0x7" fmla="*/ 5415 w 5469"/>
              <a:gd name="p0y7" fmla="*/ 8445 h 8445"/>
              <a:gd name="p0x8" fmla="*/ 5349 w 5469"/>
              <a:gd name="p0y8" fmla="*/ 8445 h 8445"/>
              <a:gd name="p0x9" fmla="*/ 120 w 5469"/>
              <a:gd name="p0y9" fmla="*/ 8445 h 8445"/>
              <a:gd name="p0x10" fmla="*/ 53 w 5469"/>
              <a:gd name="p0y10" fmla="*/ 8445 h 8445"/>
              <a:gd name="p0x11" fmla="*/ 0 w 5469"/>
              <a:gd name="p0y11" fmla="*/ 8391 h 8445"/>
              <a:gd name="p0x12" fmla="*/ 0 w 5469"/>
              <a:gd name="p0y12" fmla="*/ 8325 h 8445"/>
              <a:gd name="p0x13" fmla="*/ 0 w 5469"/>
              <a:gd name="p0y13" fmla="*/ 120 h 8445"/>
              <a:gd name="p0x14" fmla="*/ 0 w 5469"/>
              <a:gd name="p0y14" fmla="*/ 53 h 8445"/>
              <a:gd name="p0x15" fmla="*/ 53 w 5469"/>
              <a:gd name="p0y15" fmla="*/ 0 h 8445"/>
              <a:gd name="p0x16" fmla="*/ 120 w 5469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507807"/>
            <a:ext cx="308268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邮件系统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71525" y="19335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b760f8c1-9246-11f1-b65c-e65c57a96093"/>
          <p:cNvPicPr/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>
            <a:fillRect/>
          </a:stretch>
        </p:blipFill>
        <p:spPr>
          <a:xfrm>
            <a:off x="838200" y="2000250"/>
            <a:ext cx="209550" cy="2095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1266825" y="1918335"/>
            <a:ext cx="258738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邮件类型</a:t>
            </a: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1266825" y="2242185"/>
            <a:ext cx="2587380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角色邮件（单角色收发）、账号邮件（全账号通用）、公会邮件（公会成员群发）</a:t>
            </a: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771525" y="32004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b760f5b5-9246-11f1-b65c-e65c57a96093"/>
          <p:cNvPicPr/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>
            <a:fillRect/>
          </a:stretch>
        </p:blipFill>
        <p:spPr>
          <a:xfrm>
            <a:off x="838200" y="3267075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1266825" y="3185160"/>
            <a:ext cx="258738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有效期</a:t>
            </a: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1266825" y="3509010"/>
            <a:ext cx="258738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普通邮件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，系统奖励邮件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，过期自动删除</a:t>
            </a:r>
          </a:p>
        </p:txBody>
      </p:sp>
      <p:sp>
        <p:nvSpPr>
          <p:cNvPr id="17" name="任意多边形 16"/>
          <p:cNvSpPr/>
          <p:nvPr>
            <p:custDataLst>
              <p:tags r:id="rId12"/>
            </p:custDataLst>
          </p:nvPr>
        </p:nvSpPr>
        <p:spPr>
          <a:xfrm>
            <a:off x="771525" y="41910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b760fb55-9246-11f1-b65c-e65c57a96093"/>
          <p:cNvPicPr/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>
            <a:fillRect/>
          </a:stretch>
        </p:blipFill>
        <p:spPr>
          <a:xfrm>
            <a:off x="838200" y="4257675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1266825" y="4175760"/>
            <a:ext cx="258738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附件规则</a:t>
            </a: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1266825" y="4499610"/>
            <a:ext cx="258738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上限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个道具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，领取后可删除邮件</a:t>
            </a:r>
          </a:p>
        </p:txBody>
      </p:sp>
      <p:sp>
        <p:nvSpPr>
          <p:cNvPr id="5" name="任意多边形 4"/>
          <p:cNvSpPr/>
          <p:nvPr>
            <p:custDataLst>
              <p:tags r:id="rId16"/>
            </p:custDataLst>
          </p:nvPr>
        </p:nvSpPr>
        <p:spPr>
          <a:xfrm>
            <a:off x="606826" y="1114434"/>
            <a:ext cx="3411687" cy="1904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73" h="30">
                <a:moveTo>
                  <a:pt x="79" y="0"/>
                </a:moveTo>
                <a:lnTo>
                  <a:pt x="5293" y="0"/>
                </a:lnTo>
                <a:cubicBezTo>
                  <a:pt x="5324" y="0"/>
                  <a:pt x="5352" y="11"/>
                  <a:pt x="5373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17"/>
            </p:custDataLst>
          </p:nvPr>
        </p:nvSpPr>
        <p:spPr>
          <a:xfrm>
            <a:off x="4306570" y="1109345"/>
            <a:ext cx="3578225" cy="5362575"/>
          </a:xfrm>
          <a:custGeom>
            <a:avLst/>
            <a:gdLst>
              <a:gd name="sw" fmla="*/ 1 w 5635"/>
              <a:gd name="sh" fmla="*/ 1 h 8445"/>
              <a:gd name="mins" fmla="min sw sh"/>
              <a:gd name="dsw" fmla="+- 0 sw mins"/>
              <a:gd name="dsh" fmla="+- 0 sh mins"/>
              <a:gd name="p0x0" fmla="*/ 120 w 5635"/>
              <a:gd name="p0y0" fmla="*/ 0 h 8445"/>
              <a:gd name="p0x1" fmla="*/ 5515 w 5635"/>
              <a:gd name="p0y1" fmla="*/ 0 h 8445"/>
              <a:gd name="p0x2" fmla="*/ 5582 w 5635"/>
              <a:gd name="p0y2" fmla="*/ 0 h 8445"/>
              <a:gd name="p0x3" fmla="*/ 5635 w 5635"/>
              <a:gd name="p0y3" fmla="*/ 53 h 8445"/>
              <a:gd name="p0x4" fmla="*/ 5635 w 5635"/>
              <a:gd name="p0y4" fmla="*/ 120 h 8445"/>
              <a:gd name="p0x5" fmla="*/ 5635 w 5635"/>
              <a:gd name="p0y5" fmla="*/ 8325 h 8445"/>
              <a:gd name="p0x6" fmla="*/ 5635 w 5635"/>
              <a:gd name="p0y6" fmla="*/ 8391 h 8445"/>
              <a:gd name="p0x7" fmla="*/ 5582 w 5635"/>
              <a:gd name="p0y7" fmla="*/ 8445 h 8445"/>
              <a:gd name="p0x8" fmla="*/ 5515 w 5635"/>
              <a:gd name="p0y8" fmla="*/ 8445 h 8445"/>
              <a:gd name="p0x9" fmla="*/ 120 w 5635"/>
              <a:gd name="p0y9" fmla="*/ 8445 h 8445"/>
              <a:gd name="p0x10" fmla="*/ 53 w 5635"/>
              <a:gd name="p0y10" fmla="*/ 8445 h 8445"/>
              <a:gd name="p0x11" fmla="*/ 0 w 5635"/>
              <a:gd name="p0y11" fmla="*/ 8391 h 8445"/>
              <a:gd name="p0x12" fmla="*/ 0 w 5635"/>
              <a:gd name="p0y12" fmla="*/ 8325 h 8445"/>
              <a:gd name="p0x13" fmla="*/ 0 w 5635"/>
              <a:gd name="p0y13" fmla="*/ 120 h 8445"/>
              <a:gd name="p0x14" fmla="*/ 0 w 5635"/>
              <a:gd name="p0y14" fmla="*/ 53 h 8445"/>
              <a:gd name="p0x15" fmla="*/ 53 w 5635"/>
              <a:gd name="p0y15" fmla="*/ 0 h 8445"/>
              <a:gd name="p0x16" fmla="*/ 120 w 5635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18"/>
            </p:custDataLst>
          </p:nvPr>
        </p:nvSpPr>
        <p:spPr>
          <a:xfrm>
            <a:off x="4501905" y="1507807"/>
            <a:ext cx="318819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个人签到</a:t>
            </a:r>
          </a:p>
        </p:txBody>
      </p:sp>
      <p:sp>
        <p:nvSpPr>
          <p:cNvPr id="27" name="任意多边形 26"/>
          <p:cNvSpPr/>
          <p:nvPr>
            <p:custDataLst>
              <p:tags r:id="rId19"/>
            </p:custDataLst>
          </p:nvPr>
        </p:nvSpPr>
        <p:spPr>
          <a:xfrm>
            <a:off x="4501515" y="19335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 descr="b760f7de-9246-11f1-b65c-e65c57a96093"/>
          <p:cNvPicPr/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186" r="186"/>
          <a:stretch>
            <a:fillRect/>
          </a:stretch>
        </p:blipFill>
        <p:spPr>
          <a:xfrm>
            <a:off x="4568190" y="2000250"/>
            <a:ext cx="209550" cy="2095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1"/>
            </p:custDataLst>
          </p:nvPr>
        </p:nvSpPr>
        <p:spPr>
          <a:xfrm>
            <a:off x="4997205" y="1918335"/>
            <a:ext cx="161069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每日奖励</a:t>
            </a:r>
          </a:p>
        </p:txBody>
      </p:sp>
      <p:sp>
        <p:nvSpPr>
          <p:cNvPr id="31" name="文本框 30"/>
          <p:cNvSpPr txBox="1"/>
          <p:nvPr>
            <p:custDataLst>
              <p:tags r:id="rId22"/>
            </p:custDataLst>
          </p:nvPr>
        </p:nvSpPr>
        <p:spPr>
          <a:xfrm>
            <a:off x="4997205" y="2242185"/>
            <a:ext cx="178214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万经验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 + 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金币</a:t>
            </a:r>
          </a:p>
        </p:txBody>
      </p:sp>
      <p:sp>
        <p:nvSpPr>
          <p:cNvPr id="32" name="任意多边形 31"/>
          <p:cNvSpPr/>
          <p:nvPr>
            <p:custDataLst>
              <p:tags r:id="rId23"/>
            </p:custDataLst>
          </p:nvPr>
        </p:nvSpPr>
        <p:spPr>
          <a:xfrm>
            <a:off x="4501515" y="32004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 descr="b760fa1e-9246-11f1-b65c-e65c57a96093"/>
          <p:cNvPicPr/>
          <p:nvPr>
            <p:custDataLst>
              <p:tags r:id="rId2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186" r="186"/>
          <a:stretch>
            <a:fillRect/>
          </a:stretch>
        </p:blipFill>
        <p:spPr>
          <a:xfrm>
            <a:off x="4568190" y="3267075"/>
            <a:ext cx="209550" cy="20955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25"/>
            </p:custDataLst>
          </p:nvPr>
        </p:nvSpPr>
        <p:spPr>
          <a:xfrm>
            <a:off x="4997205" y="3185160"/>
            <a:ext cx="269289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累计奖励</a:t>
            </a:r>
          </a:p>
        </p:txBody>
      </p:sp>
      <p:sp>
        <p:nvSpPr>
          <p:cNvPr id="36" name="文本框 35"/>
          <p:cNvSpPr txBox="1"/>
          <p:nvPr>
            <p:custDataLst>
              <p:tags r:id="rId26"/>
            </p:custDataLst>
          </p:nvPr>
        </p:nvSpPr>
        <p:spPr>
          <a:xfrm>
            <a:off x="4997205" y="3509010"/>
            <a:ext cx="2682183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：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 + 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个强化碎片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；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：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 + 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个随机传说碎片</a:t>
            </a:r>
          </a:p>
        </p:txBody>
      </p:sp>
      <p:sp>
        <p:nvSpPr>
          <p:cNvPr id="37" name="任意多边形 36"/>
          <p:cNvSpPr/>
          <p:nvPr>
            <p:custDataLst>
              <p:tags r:id="rId27"/>
            </p:custDataLst>
          </p:nvPr>
        </p:nvSpPr>
        <p:spPr>
          <a:xfrm>
            <a:off x="4501515" y="4379507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 descr="b760f66e-9246-11f1-b65c-e65c57a96093"/>
          <p:cNvPicPr/>
          <p:nvPr>
            <p:custDataLst>
              <p:tags r:id="rId2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 l="-186" r="186"/>
          <a:stretch>
            <a:fillRect/>
          </a:stretch>
        </p:blipFill>
        <p:spPr>
          <a:xfrm>
            <a:off x="4568190" y="4446182"/>
            <a:ext cx="209550" cy="20955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29"/>
            </p:custDataLst>
          </p:nvPr>
        </p:nvSpPr>
        <p:spPr>
          <a:xfrm>
            <a:off x="4997205" y="4364267"/>
            <a:ext cx="203567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补签规则</a:t>
            </a:r>
          </a:p>
        </p:txBody>
      </p:sp>
      <p:sp>
        <p:nvSpPr>
          <p:cNvPr id="41" name="文本框 40"/>
          <p:cNvSpPr txBox="1"/>
          <p:nvPr>
            <p:custDataLst>
              <p:tags r:id="rId30"/>
            </p:custDataLst>
          </p:nvPr>
        </p:nvSpPr>
        <p:spPr>
          <a:xfrm>
            <a:off x="4997205" y="4688117"/>
            <a:ext cx="220711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每次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，每日最多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42" name="任意多边形 41"/>
          <p:cNvSpPr/>
          <p:nvPr>
            <p:custDataLst>
              <p:tags r:id="rId31"/>
            </p:custDataLst>
          </p:nvPr>
        </p:nvSpPr>
        <p:spPr>
          <a:xfrm>
            <a:off x="4501515" y="5181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图片 42" descr="b760fbfc-9246-11f1-b65c-e65c57a96093"/>
          <p:cNvPicPr/>
          <p:nvPr>
            <p:custDataLst>
              <p:tags r:id="rId3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186" r="186"/>
          <a:stretch>
            <a:fillRect/>
          </a:stretch>
        </p:blipFill>
        <p:spPr>
          <a:xfrm>
            <a:off x="4568190" y="5248275"/>
            <a:ext cx="209550" cy="20955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33"/>
            </p:custDataLst>
          </p:nvPr>
        </p:nvSpPr>
        <p:spPr>
          <a:xfrm>
            <a:off x="4997205" y="5166360"/>
            <a:ext cx="269289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满勤福利</a:t>
            </a:r>
          </a:p>
        </p:txBody>
      </p:sp>
      <p:sp>
        <p:nvSpPr>
          <p:cNvPr id="46" name="文本框 45"/>
          <p:cNvSpPr txBox="1"/>
          <p:nvPr>
            <p:custDataLst>
              <p:tags r:id="rId34"/>
            </p:custDataLst>
          </p:nvPr>
        </p:nvSpPr>
        <p:spPr>
          <a:xfrm>
            <a:off x="4997205" y="5490210"/>
            <a:ext cx="259259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每月满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25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额外领取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个随机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+7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强化卷轴</a:t>
            </a:r>
          </a:p>
        </p:txBody>
      </p:sp>
      <p:sp>
        <p:nvSpPr>
          <p:cNvPr id="25" name="任意多边形 24"/>
          <p:cNvSpPr/>
          <p:nvPr>
            <p:custDataLst>
              <p:tags r:id="rId35"/>
            </p:custDataLst>
          </p:nvPr>
        </p:nvSpPr>
        <p:spPr>
          <a:xfrm>
            <a:off x="4336815" y="1114425"/>
            <a:ext cx="3517735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40" h="30">
                <a:moveTo>
                  <a:pt x="79" y="0"/>
                </a:moveTo>
                <a:lnTo>
                  <a:pt x="5460" y="0"/>
                </a:lnTo>
                <a:cubicBezTo>
                  <a:pt x="5491" y="0"/>
                  <a:pt x="5519" y="11"/>
                  <a:pt x="5540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36"/>
            </p:custDataLst>
          </p:nvPr>
        </p:nvSpPr>
        <p:spPr>
          <a:xfrm>
            <a:off x="8141970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20 w 5469"/>
              <a:gd name="p0y0" fmla="*/ 0 h 8445"/>
              <a:gd name="p0x1" fmla="*/ 5349 w 5469"/>
              <a:gd name="p0y1" fmla="*/ 0 h 8445"/>
              <a:gd name="p0x2" fmla="*/ 5415 w 5469"/>
              <a:gd name="p0y2" fmla="*/ 0 h 8445"/>
              <a:gd name="p0x3" fmla="*/ 5469 w 5469"/>
              <a:gd name="p0y3" fmla="*/ 53 h 8445"/>
              <a:gd name="p0x4" fmla="*/ 5469 w 5469"/>
              <a:gd name="p0y4" fmla="*/ 120 h 8445"/>
              <a:gd name="p0x5" fmla="*/ 5469 w 5469"/>
              <a:gd name="p0y5" fmla="*/ 8325 h 8445"/>
              <a:gd name="p0x6" fmla="*/ 5469 w 5469"/>
              <a:gd name="p0y6" fmla="*/ 8391 h 8445"/>
              <a:gd name="p0x7" fmla="*/ 5415 w 5469"/>
              <a:gd name="p0y7" fmla="*/ 8445 h 8445"/>
              <a:gd name="p0x8" fmla="*/ 5349 w 5469"/>
              <a:gd name="p0y8" fmla="*/ 8445 h 8445"/>
              <a:gd name="p0x9" fmla="*/ 120 w 5469"/>
              <a:gd name="p0y9" fmla="*/ 8445 h 8445"/>
              <a:gd name="p0x10" fmla="*/ 53 w 5469"/>
              <a:gd name="p0y10" fmla="*/ 8445 h 8445"/>
              <a:gd name="p0x11" fmla="*/ 0 w 5469"/>
              <a:gd name="p0y11" fmla="*/ 8391 h 8445"/>
              <a:gd name="p0x12" fmla="*/ 0 w 5469"/>
              <a:gd name="p0y12" fmla="*/ 8325 h 8445"/>
              <a:gd name="p0x13" fmla="*/ 0 w 5469"/>
              <a:gd name="p0y13" fmla="*/ 120 h 8445"/>
              <a:gd name="p0x14" fmla="*/ 0 w 5469"/>
              <a:gd name="p0y14" fmla="*/ 53 h 8445"/>
              <a:gd name="p0x15" fmla="*/ 53 w 5469"/>
              <a:gd name="p0y15" fmla="*/ 0 h 8445"/>
              <a:gd name="p0x16" fmla="*/ 120 w 5469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37"/>
            </p:custDataLst>
          </p:nvPr>
        </p:nvSpPr>
        <p:spPr>
          <a:xfrm>
            <a:off x="8337794" y="1507807"/>
            <a:ext cx="308268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公会签到</a:t>
            </a:r>
          </a:p>
        </p:txBody>
      </p:sp>
      <p:sp>
        <p:nvSpPr>
          <p:cNvPr id="51" name="任意多边形 50"/>
          <p:cNvSpPr/>
          <p:nvPr>
            <p:custDataLst>
              <p:tags r:id="rId38"/>
            </p:custDataLst>
          </p:nvPr>
        </p:nvSpPr>
        <p:spPr>
          <a:xfrm>
            <a:off x="8337550" y="19335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 descr="b760fbdc-9246-11f1-b65c-e65c57a96093"/>
          <p:cNvPicPr/>
          <p:nvPr>
            <p:custDataLst>
              <p:tags r:id="rId3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l="-116" r="116"/>
          <a:stretch>
            <a:fillRect/>
          </a:stretch>
        </p:blipFill>
        <p:spPr>
          <a:xfrm>
            <a:off x="8404225" y="2000250"/>
            <a:ext cx="209550" cy="20955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40"/>
            </p:custDataLst>
          </p:nvPr>
        </p:nvSpPr>
        <p:spPr>
          <a:xfrm>
            <a:off x="8833094" y="1918335"/>
            <a:ext cx="244301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触发条件</a:t>
            </a:r>
          </a:p>
        </p:txBody>
      </p:sp>
      <p:sp>
        <p:nvSpPr>
          <p:cNvPr id="55" name="文本框 54"/>
          <p:cNvSpPr txBox="1"/>
          <p:nvPr>
            <p:custDataLst>
              <p:tags r:id="rId41"/>
            </p:custDataLst>
          </p:nvPr>
        </p:nvSpPr>
        <p:spPr>
          <a:xfrm>
            <a:off x="8833094" y="2242185"/>
            <a:ext cx="261447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每日重置，满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人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签到开启宝箱</a:t>
            </a:r>
          </a:p>
        </p:txBody>
      </p:sp>
      <p:sp>
        <p:nvSpPr>
          <p:cNvPr id="56" name="任意多边形 55"/>
          <p:cNvSpPr/>
          <p:nvPr>
            <p:custDataLst>
              <p:tags r:id="rId42"/>
            </p:custDataLst>
          </p:nvPr>
        </p:nvSpPr>
        <p:spPr>
          <a:xfrm>
            <a:off x="8337550" y="32004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图片 56" descr="b760fa65-9246-11f1-b65c-e65c57a96093"/>
          <p:cNvPicPr/>
          <p:nvPr>
            <p:custDataLst>
              <p:tags r:id="rId4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l="-116" r="116"/>
          <a:stretch>
            <a:fillRect/>
          </a:stretch>
        </p:blipFill>
        <p:spPr>
          <a:xfrm>
            <a:off x="8404225" y="3267075"/>
            <a:ext cx="209550" cy="209550"/>
          </a:xfrm>
          <a:prstGeom prst="rect">
            <a:avLst/>
          </a:prstGeom>
        </p:spPr>
      </p:pic>
      <p:sp>
        <p:nvSpPr>
          <p:cNvPr id="59" name="文本框 58"/>
          <p:cNvSpPr txBox="1"/>
          <p:nvPr>
            <p:custDataLst>
              <p:tags r:id="rId44"/>
            </p:custDataLst>
          </p:nvPr>
        </p:nvSpPr>
        <p:spPr>
          <a:xfrm>
            <a:off x="8833094" y="3185160"/>
            <a:ext cx="214706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奖励</a:t>
            </a:r>
          </a:p>
        </p:txBody>
      </p:sp>
      <p:sp>
        <p:nvSpPr>
          <p:cNvPr id="60" name="文本框 59"/>
          <p:cNvSpPr txBox="1"/>
          <p:nvPr>
            <p:custDataLst>
              <p:tags r:id="rId45"/>
            </p:custDataLst>
          </p:nvPr>
        </p:nvSpPr>
        <p:spPr>
          <a:xfrm>
            <a:off x="8833094" y="3509010"/>
            <a:ext cx="231851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每人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个强化碎片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 + 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万经验</a:t>
            </a:r>
          </a:p>
        </p:txBody>
      </p:sp>
      <p:sp>
        <p:nvSpPr>
          <p:cNvPr id="61" name="任意多边形 60"/>
          <p:cNvSpPr/>
          <p:nvPr>
            <p:custDataLst>
              <p:tags r:id="rId46"/>
            </p:custDataLst>
          </p:nvPr>
        </p:nvSpPr>
        <p:spPr>
          <a:xfrm>
            <a:off x="8337550" y="41910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2" name="图片 61" descr="b760fd4f-9246-11f1-b65c-e65c57a96093"/>
          <p:cNvPicPr/>
          <p:nvPr>
            <p:custDataLst>
              <p:tags r:id="rId4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l="-116" r="116"/>
          <a:stretch>
            <a:fillRect/>
          </a:stretch>
        </p:blipFill>
        <p:spPr>
          <a:xfrm>
            <a:off x="8404225" y="4257675"/>
            <a:ext cx="209550" cy="209550"/>
          </a:xfrm>
          <a:prstGeom prst="rect">
            <a:avLst/>
          </a:prstGeom>
        </p:spPr>
      </p:pic>
      <p:sp>
        <p:nvSpPr>
          <p:cNvPr id="64" name="文本框 63"/>
          <p:cNvSpPr txBox="1"/>
          <p:nvPr>
            <p:custDataLst>
              <p:tags r:id="rId48"/>
            </p:custDataLst>
          </p:nvPr>
        </p:nvSpPr>
        <p:spPr>
          <a:xfrm>
            <a:off x="8833094" y="4175760"/>
            <a:ext cx="169269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消耗</a:t>
            </a:r>
          </a:p>
        </p:txBody>
      </p:sp>
      <p:sp>
        <p:nvSpPr>
          <p:cNvPr id="65" name="文本框 64"/>
          <p:cNvSpPr txBox="1"/>
          <p:nvPr>
            <p:custDataLst>
              <p:tags r:id="rId49"/>
            </p:custDataLst>
          </p:nvPr>
        </p:nvSpPr>
        <p:spPr>
          <a:xfrm>
            <a:off x="8833094" y="4499610"/>
            <a:ext cx="186414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开启消耗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公会钻石</a:t>
            </a:r>
          </a:p>
        </p:txBody>
      </p:sp>
      <p:sp>
        <p:nvSpPr>
          <p:cNvPr id="49" name="任意多边形 48"/>
          <p:cNvSpPr/>
          <p:nvPr>
            <p:custDataLst>
              <p:tags r:id="rId50"/>
            </p:custDataLst>
          </p:nvPr>
        </p:nvSpPr>
        <p:spPr>
          <a:xfrm>
            <a:off x="8172852" y="1114425"/>
            <a:ext cx="3412320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74" h="30">
                <a:moveTo>
                  <a:pt x="79" y="0"/>
                </a:moveTo>
                <a:lnTo>
                  <a:pt x="5294" y="0"/>
                </a:lnTo>
                <a:cubicBezTo>
                  <a:pt x="5325" y="0"/>
                  <a:pt x="5353" y="11"/>
                  <a:pt x="537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交易所：自由交易与经济体系</a:t>
            </a: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4371992" y="1109345"/>
            <a:ext cx="7243428" cy="5362575"/>
          </a:xfrm>
          <a:custGeom>
            <a:avLst/>
            <a:gdLst>
              <a:gd name="sw" fmla="*/ 1 w 14418"/>
              <a:gd name="sh" fmla="*/ 1 h 8445"/>
              <a:gd name="mins" fmla="min sw sh"/>
              <a:gd name="dsw" fmla="+- 0 sw mins"/>
              <a:gd name="dsh" fmla="+- 0 sh mins"/>
              <a:gd name="p0x0" fmla="*/ 120 w 14418"/>
              <a:gd name="p0y0" fmla="*/ 0 h 8445"/>
              <a:gd name="p0x1" fmla="*/ 14298 w 14418"/>
              <a:gd name="p0y1" fmla="*/ 0 h 8445"/>
              <a:gd name="p0x2" fmla="*/ 14364 w 14418"/>
              <a:gd name="p0y2" fmla="*/ 0 h 8445"/>
              <a:gd name="p0x3" fmla="*/ 14418 w 14418"/>
              <a:gd name="p0y3" fmla="*/ 53 h 8445"/>
              <a:gd name="p0x4" fmla="*/ 14418 w 14418"/>
              <a:gd name="p0y4" fmla="*/ 120 h 8445"/>
              <a:gd name="p0x5" fmla="*/ 14418 w 14418"/>
              <a:gd name="p0y5" fmla="*/ 8325 h 8445"/>
              <a:gd name="p0x6" fmla="*/ 14418 w 14418"/>
              <a:gd name="p0y6" fmla="*/ 8391 h 8445"/>
              <a:gd name="p0x7" fmla="*/ 14364 w 14418"/>
              <a:gd name="p0y7" fmla="*/ 8445 h 8445"/>
              <a:gd name="p0x8" fmla="*/ 14298 w 14418"/>
              <a:gd name="p0y8" fmla="*/ 8445 h 8445"/>
              <a:gd name="p0x9" fmla="*/ 120 w 14418"/>
              <a:gd name="p0y9" fmla="*/ 8445 h 8445"/>
              <a:gd name="p0x10" fmla="*/ 53 w 14418"/>
              <a:gd name="p0y10" fmla="*/ 8445 h 8445"/>
              <a:gd name="p0x11" fmla="*/ 0 w 14418"/>
              <a:gd name="p0y11" fmla="*/ 8391 h 8445"/>
              <a:gd name="p0x12" fmla="*/ 0 w 14418"/>
              <a:gd name="p0y12" fmla="*/ 8325 h 8445"/>
              <a:gd name="p0x13" fmla="*/ 0 w 14418"/>
              <a:gd name="p0y13" fmla="*/ 120 h 8445"/>
              <a:gd name="p0x14" fmla="*/ 0 w 14418"/>
              <a:gd name="p0y14" fmla="*/ 53 h 8445"/>
              <a:gd name="p0x15" fmla="*/ 53 w 14418"/>
              <a:gd name="p0y15" fmla="*/ 0 h 8445"/>
              <a:gd name="p0x16" fmla="*/ 120 w 14418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4710526" y="1288732"/>
            <a:ext cx="670994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交易所规则</a:t>
            </a:r>
          </a:p>
        </p:txBody>
      </p:sp>
      <p:sp>
        <p:nvSpPr>
          <p:cNvPr id="10" name="任意多边形 9"/>
          <p:cNvSpPr/>
          <p:nvPr>
            <p:custDataLst>
              <p:tags r:id="rId4"/>
            </p:custDataLst>
          </p:nvPr>
        </p:nvSpPr>
        <p:spPr>
          <a:xfrm>
            <a:off x="4710561" y="19653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15528" r="-15528"/>
          <a:stretch>
            <a:fillRect/>
          </a:stretch>
        </p:blipFill>
        <p:spPr>
          <a:xfrm>
            <a:off x="4813431" y="2079625"/>
            <a:ext cx="213995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5244567" y="1951063"/>
            <a:ext cx="349456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开放等级</a:t>
            </a: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5244567" y="2226335"/>
            <a:ext cx="383746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Lv40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可购买，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Lv60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可出售，仅支持钻石交易</a:t>
            </a:r>
          </a:p>
        </p:txBody>
      </p:sp>
      <p:sp>
        <p:nvSpPr>
          <p:cNvPr id="14" name="任意多边形 13"/>
          <p:cNvSpPr/>
          <p:nvPr>
            <p:custDataLst>
              <p:tags r:id="rId8"/>
            </p:custDataLst>
          </p:nvPr>
        </p:nvSpPr>
        <p:spPr>
          <a:xfrm>
            <a:off x="4710561" y="28428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4824861" y="2957195"/>
            <a:ext cx="190500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5244567" y="2828630"/>
            <a:ext cx="333970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手续费</a:t>
            </a: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5244567" y="3103902"/>
            <a:ext cx="368260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2%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基础费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+ 1%~5%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城堡税，最低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1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</a:p>
        </p:txBody>
      </p:sp>
      <p:sp>
        <p:nvSpPr>
          <p:cNvPr id="18" name="任意多边形 17"/>
          <p:cNvSpPr/>
          <p:nvPr>
            <p:custDataLst>
              <p:tags r:id="rId12"/>
            </p:custDataLst>
          </p:nvPr>
        </p:nvSpPr>
        <p:spPr>
          <a:xfrm>
            <a:off x="4710561" y="37204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5556" b="-5556"/>
          <a:stretch>
            <a:fillRect/>
          </a:stretch>
        </p:blipFill>
        <p:spPr>
          <a:xfrm>
            <a:off x="4824861" y="3834765"/>
            <a:ext cx="190500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5244567" y="3706197"/>
            <a:ext cx="574312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月度福利</a:t>
            </a: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5244567" y="3981469"/>
            <a:ext cx="60860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月交易满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1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万钻石，次月降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0.5%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手续费，最高累计降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2%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，每月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1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日结算</a:t>
            </a:r>
          </a:p>
        </p:txBody>
      </p:sp>
      <p:sp>
        <p:nvSpPr>
          <p:cNvPr id="22" name="任意多边形 21"/>
          <p:cNvSpPr/>
          <p:nvPr>
            <p:custDataLst>
              <p:tags r:id="rId16"/>
            </p:custDataLst>
          </p:nvPr>
        </p:nvSpPr>
        <p:spPr>
          <a:xfrm>
            <a:off x="4710561" y="45980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8824" b="-8824"/>
          <a:stretch>
            <a:fillRect/>
          </a:stretch>
        </p:blipFill>
        <p:spPr>
          <a:xfrm>
            <a:off x="4824861" y="4712335"/>
            <a:ext cx="190500" cy="1905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5244567" y="4583754"/>
            <a:ext cx="373320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功能</a:t>
            </a:r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5244567" y="4859026"/>
            <a:ext cx="40761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按品质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价格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类型筛选，收藏常用道具，批量购买</a:t>
            </a:r>
          </a:p>
        </p:txBody>
      </p:sp>
      <p:sp>
        <p:nvSpPr>
          <p:cNvPr id="26" name="任意多边形 25"/>
          <p:cNvSpPr/>
          <p:nvPr>
            <p:custDataLst>
              <p:tags r:id="rId20"/>
            </p:custDataLst>
          </p:nvPr>
        </p:nvSpPr>
        <p:spPr>
          <a:xfrm>
            <a:off x="4710561" y="54756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4824861" y="5589905"/>
            <a:ext cx="190500" cy="1905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5244567" y="5461321"/>
            <a:ext cx="29147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出售限制</a:t>
            </a:r>
          </a:p>
        </p:txBody>
      </p:sp>
      <p:sp>
        <p:nvSpPr>
          <p:cNvPr id="29" name="文本框 28"/>
          <p:cNvSpPr txBox="1"/>
          <p:nvPr>
            <p:custDataLst>
              <p:tags r:id="rId23"/>
            </p:custDataLst>
          </p:nvPr>
        </p:nvSpPr>
        <p:spPr>
          <a:xfrm>
            <a:off x="5244567" y="5736593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无每日次数限制，出售所得为绑定钻石</a:t>
            </a:r>
          </a:p>
        </p:txBody>
      </p:sp>
      <p:sp>
        <p:nvSpPr>
          <p:cNvPr id="8" name="任意多边形 7"/>
          <p:cNvSpPr/>
          <p:nvPr>
            <p:custDataLst>
              <p:tags r:id="rId24"/>
            </p:custDataLst>
          </p:nvPr>
        </p:nvSpPr>
        <p:spPr>
          <a:xfrm>
            <a:off x="4372021" y="1114425"/>
            <a:ext cx="7243434" cy="8188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323" h="30">
                <a:moveTo>
                  <a:pt x="79" y="0"/>
                </a:moveTo>
                <a:lnTo>
                  <a:pt x="14243" y="0"/>
                </a:lnTo>
                <a:cubicBezTo>
                  <a:pt x="14274" y="0"/>
                  <a:pt x="14302" y="11"/>
                  <a:pt x="14323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 descr="post_object_image_81781530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53205" y="1219038"/>
            <a:ext cx="4089684" cy="52314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公会系统：等级福利与管理权限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20 w 8475"/>
              <a:gd name="p0y0" fmla="*/ 0 h 4065"/>
              <a:gd name="p0x1" fmla="*/ 8355 w 8475"/>
              <a:gd name="p0y1" fmla="*/ 0 h 4065"/>
              <a:gd name="p0x2" fmla="*/ 8421 w 8475"/>
              <a:gd name="p0y2" fmla="*/ 0 h 4065"/>
              <a:gd name="p0x3" fmla="*/ 8475 w 8475"/>
              <a:gd name="p0y3" fmla="*/ 53 h 4065"/>
              <a:gd name="p0x4" fmla="*/ 8475 w 8475"/>
              <a:gd name="p0y4" fmla="*/ 120 h 4065"/>
              <a:gd name="p0x5" fmla="*/ 8475 w 8475"/>
              <a:gd name="p0y5" fmla="*/ 3945 h 4065"/>
              <a:gd name="p0x6" fmla="*/ 8475 w 8475"/>
              <a:gd name="p0y6" fmla="*/ 4011 h 4065"/>
              <a:gd name="p0x7" fmla="*/ 8421 w 8475"/>
              <a:gd name="p0y7" fmla="*/ 4065 h 4065"/>
              <a:gd name="p0x8" fmla="*/ 8355 w 8475"/>
              <a:gd name="p0y8" fmla="*/ 4065 h 4065"/>
              <a:gd name="p0x9" fmla="*/ 120 w 8475"/>
              <a:gd name="p0y9" fmla="*/ 4065 h 4065"/>
              <a:gd name="p0x10" fmla="*/ 53 w 8475"/>
              <a:gd name="p0y10" fmla="*/ 4065 h 4065"/>
              <a:gd name="p0x11" fmla="*/ 0 w 8475"/>
              <a:gd name="p0y11" fmla="*/ 4011 h 4065"/>
              <a:gd name="p0x12" fmla="*/ 0 w 8475"/>
              <a:gd name="p0y12" fmla="*/ 3945 h 4065"/>
              <a:gd name="p0x13" fmla="*/ 0 w 8475"/>
              <a:gd name="p0y13" fmla="*/ 120 h 4065"/>
              <a:gd name="p0x14" fmla="*/ 0 w 8475"/>
              <a:gd name="p0y14" fmla="*/ 53 h 4065"/>
              <a:gd name="p0x15" fmla="*/ 53 w 8475"/>
              <a:gd name="p0y15" fmla="*/ 0 h 4065"/>
              <a:gd name="p0x16" fmla="*/ 120 w 8475"/>
              <a:gd name="p0y16" fmla="*/ 0 h 406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属性与规模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066657" y="2022158"/>
            <a:ext cx="153196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+10</a:t>
            </a: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051550" y="2686050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全属性加成</a:t>
            </a: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48173" y="2952750"/>
            <a:ext cx="1435522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一级</a:t>
            </a:r>
            <a:r>
              <a:rPr lang="en-US" altLang="zh-CN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+2 ~ </a:t>
            </a:r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五级</a:t>
            </a:r>
            <a:r>
              <a:rPr lang="en-US" altLang="zh-CN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+10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2882360" y="2022158"/>
            <a:ext cx="11329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8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折</a:t>
            </a: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2753468" y="268605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商店折扣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474643" y="2952750"/>
            <a:ext cx="1415063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一级</a:t>
            </a:r>
            <a:r>
              <a:rPr lang="en-US" altLang="zh-CN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9</a:t>
            </a:r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折</a:t>
            </a:r>
            <a:r>
              <a:rPr lang="en-US" altLang="zh-CN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五级</a:t>
            </a:r>
            <a:r>
              <a:rPr lang="en-US" altLang="zh-CN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8</a:t>
            </a:r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折</a:t>
            </a: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4417066" y="2022158"/>
            <a:ext cx="14658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70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人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454576" y="268605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人数上限</a:t>
            </a: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080643" y="2952750"/>
            <a:ext cx="160525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一级</a:t>
            </a:r>
            <a:r>
              <a:rPr lang="en-US" altLang="zh-CN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人</a:t>
            </a:r>
            <a:r>
              <a:rPr lang="en-US" altLang="zh-CN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满级</a:t>
            </a:r>
            <a:r>
              <a:rPr lang="en-US" altLang="zh-CN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70</a:t>
            </a:r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人</a:t>
            </a:r>
          </a:p>
        </p:txBody>
      </p:sp>
      <p:sp>
        <p:nvSpPr>
          <p:cNvPr id="5" name="任意多边形 4"/>
          <p:cNvSpPr/>
          <p:nvPr>
            <p:custDataLst>
              <p:tags r:id="rId13"/>
            </p:custDataLst>
          </p:nvPr>
        </p:nvSpPr>
        <p:spPr>
          <a:xfrm>
            <a:off x="606822" y="1114425"/>
            <a:ext cx="53205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79" h="30">
                <a:moveTo>
                  <a:pt x="79" y="0"/>
                </a:moveTo>
                <a:lnTo>
                  <a:pt x="8299" y="0"/>
                </a:lnTo>
                <a:cubicBezTo>
                  <a:pt x="8330" y="0"/>
                  <a:pt x="8358" y="11"/>
                  <a:pt x="837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575945" y="38906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20 w 8475"/>
              <a:gd name="p0y0" fmla="*/ 0 h 4065"/>
              <a:gd name="p0x1" fmla="*/ 8355 w 8475"/>
              <a:gd name="p0y1" fmla="*/ 0 h 4065"/>
              <a:gd name="p0x2" fmla="*/ 8421 w 8475"/>
              <a:gd name="p0y2" fmla="*/ 0 h 4065"/>
              <a:gd name="p0x3" fmla="*/ 8475 w 8475"/>
              <a:gd name="p0y3" fmla="*/ 53 h 4065"/>
              <a:gd name="p0x4" fmla="*/ 8475 w 8475"/>
              <a:gd name="p0y4" fmla="*/ 120 h 4065"/>
              <a:gd name="p0x5" fmla="*/ 8475 w 8475"/>
              <a:gd name="p0y5" fmla="*/ 3945 h 4065"/>
              <a:gd name="p0x6" fmla="*/ 8475 w 8475"/>
              <a:gd name="p0y6" fmla="*/ 4011 h 4065"/>
              <a:gd name="p0x7" fmla="*/ 8421 w 8475"/>
              <a:gd name="p0y7" fmla="*/ 4065 h 4065"/>
              <a:gd name="p0x8" fmla="*/ 8355 w 8475"/>
              <a:gd name="p0y8" fmla="*/ 4065 h 4065"/>
              <a:gd name="p0x9" fmla="*/ 120 w 8475"/>
              <a:gd name="p0y9" fmla="*/ 4065 h 4065"/>
              <a:gd name="p0x10" fmla="*/ 53 w 8475"/>
              <a:gd name="p0y10" fmla="*/ 4065 h 4065"/>
              <a:gd name="p0x11" fmla="*/ 0 w 8475"/>
              <a:gd name="p0y11" fmla="*/ 4011 h 4065"/>
              <a:gd name="p0x12" fmla="*/ 0 w 8475"/>
              <a:gd name="p0y12" fmla="*/ 3945 h 4065"/>
              <a:gd name="p0x13" fmla="*/ 0 w 8475"/>
              <a:gd name="p0y13" fmla="*/ 120 h 4065"/>
              <a:gd name="p0x14" fmla="*/ 0 w 8475"/>
              <a:gd name="p0y14" fmla="*/ 53 h 4065"/>
              <a:gd name="p0x15" fmla="*/ 53 w 8475"/>
              <a:gd name="p0y15" fmla="*/ 0 h 4065"/>
              <a:gd name="p0x16" fmla="*/ 120 w 8475"/>
              <a:gd name="p0y16" fmla="*/ 0 h 406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771525" y="4070033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消耗与规则</a:t>
            </a: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1159078" y="4803458"/>
            <a:ext cx="1864814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1000</a:t>
            </a: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1396089" y="546735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创建消耗</a:t>
            </a: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1596114" y="573405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钻石</a:t>
            </a: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3111694" y="4803458"/>
            <a:ext cx="11329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5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次</a:t>
            </a: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2982811" y="546735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每日合作</a:t>
            </a: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3030436" y="57340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任务上限</a:t>
            </a: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4441851" y="4803458"/>
            <a:ext cx="1357017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24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h</a:t>
            </a:r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4425039" y="546735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宝箱冷却</a:t>
            </a:r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4256265" y="5734050"/>
            <a:ext cx="119486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入会满</a:t>
            </a:r>
            <a:r>
              <a:rPr lang="en-US" altLang="zh-CN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24h</a:t>
            </a:r>
            <a:r>
              <a:rPr lang="zh-CN" altLang="en-US"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可领</a:t>
            </a:r>
          </a:p>
        </p:txBody>
      </p:sp>
      <p:sp>
        <p:nvSpPr>
          <p:cNvPr id="18" name="任意多边形 17"/>
          <p:cNvSpPr/>
          <p:nvPr>
            <p:custDataLst>
              <p:tags r:id="rId25"/>
            </p:custDataLst>
          </p:nvPr>
        </p:nvSpPr>
        <p:spPr>
          <a:xfrm>
            <a:off x="606822" y="3895725"/>
            <a:ext cx="53205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79" h="30">
                <a:moveTo>
                  <a:pt x="79" y="0"/>
                </a:moveTo>
                <a:lnTo>
                  <a:pt x="8299" y="0"/>
                </a:lnTo>
                <a:cubicBezTo>
                  <a:pt x="8330" y="0"/>
                  <a:pt x="8358" y="11"/>
                  <a:pt x="837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6233795" y="1109345"/>
            <a:ext cx="5381625" cy="5362575"/>
          </a:xfrm>
          <a:custGeom>
            <a:avLst/>
            <a:gdLst>
              <a:gd name="sw" fmla="*/ 1 w 8475"/>
              <a:gd name="sh" fmla="*/ 1 h 8445"/>
              <a:gd name="mins" fmla="min sw sh"/>
              <a:gd name="dsw" fmla="+- 0 sw mins"/>
              <a:gd name="dsh" fmla="+- 0 sh mins"/>
              <a:gd name="p0x0" fmla="*/ 120 w 8475"/>
              <a:gd name="p0y0" fmla="*/ 0 h 8445"/>
              <a:gd name="p0x1" fmla="*/ 8355 w 8475"/>
              <a:gd name="p0y1" fmla="*/ 0 h 8445"/>
              <a:gd name="p0x2" fmla="*/ 8421 w 8475"/>
              <a:gd name="p0y2" fmla="*/ 0 h 8445"/>
              <a:gd name="p0x3" fmla="*/ 8475 w 8475"/>
              <a:gd name="p0y3" fmla="*/ 53 h 8445"/>
              <a:gd name="p0x4" fmla="*/ 8475 w 8475"/>
              <a:gd name="p0y4" fmla="*/ 120 h 8445"/>
              <a:gd name="p0x5" fmla="*/ 8475 w 8475"/>
              <a:gd name="p0y5" fmla="*/ 8325 h 8445"/>
              <a:gd name="p0x6" fmla="*/ 8475 w 8475"/>
              <a:gd name="p0y6" fmla="*/ 8391 h 8445"/>
              <a:gd name="p0x7" fmla="*/ 8421 w 8475"/>
              <a:gd name="p0y7" fmla="*/ 8445 h 8445"/>
              <a:gd name="p0x8" fmla="*/ 8355 w 8475"/>
              <a:gd name="p0y8" fmla="*/ 8445 h 8445"/>
              <a:gd name="p0x9" fmla="*/ 120 w 8475"/>
              <a:gd name="p0y9" fmla="*/ 8445 h 8445"/>
              <a:gd name="p0x10" fmla="*/ 53 w 8475"/>
              <a:gd name="p0y10" fmla="*/ 8445 h 8445"/>
              <a:gd name="p0x11" fmla="*/ 0 w 8475"/>
              <a:gd name="p0y11" fmla="*/ 8391 h 8445"/>
              <a:gd name="p0x12" fmla="*/ 0 w 8475"/>
              <a:gd name="p0y12" fmla="*/ 8325 h 8445"/>
              <a:gd name="p0x13" fmla="*/ 0 w 8475"/>
              <a:gd name="p0y13" fmla="*/ 120 h 8445"/>
              <a:gd name="p0x14" fmla="*/ 0 w 8475"/>
              <a:gd name="p0y14" fmla="*/ 53 h 8445"/>
              <a:gd name="p0x15" fmla="*/ 53 w 8475"/>
              <a:gd name="p0y15" fmla="*/ 0 h 8445"/>
              <a:gd name="p0x16" fmla="*/ 120 w 8475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6429375" y="1288732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公会管理要点</a:t>
            </a:r>
          </a:p>
        </p:txBody>
      </p:sp>
      <p:sp>
        <p:nvSpPr>
          <p:cNvPr id="33" name="任意多边形 32"/>
          <p:cNvSpPr/>
          <p:nvPr>
            <p:custDataLst>
              <p:tags r:id="rId28"/>
            </p:custDataLst>
          </p:nvPr>
        </p:nvSpPr>
        <p:spPr>
          <a:xfrm>
            <a:off x="6429375" y="18916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 descr="2020c189-9247-11f1-b65c-e65c57a96093"/>
          <p:cNvPicPr/>
          <p:nvPr>
            <p:custDataLst>
              <p:tags r:id="rId2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t="-9" b="9"/>
          <a:stretch>
            <a:fillRect/>
          </a:stretch>
        </p:blipFill>
        <p:spPr>
          <a:xfrm>
            <a:off x="6496050" y="1958340"/>
            <a:ext cx="209550" cy="20955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0"/>
            </p:custDataLst>
          </p:nvPr>
        </p:nvSpPr>
        <p:spPr>
          <a:xfrm>
            <a:off x="6924675" y="1877397"/>
            <a:ext cx="306250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开放条件</a:t>
            </a:r>
          </a:p>
        </p:txBody>
      </p:sp>
      <p:sp>
        <p:nvSpPr>
          <p:cNvPr id="37" name="文本框 36"/>
          <p:cNvSpPr txBox="1"/>
          <p:nvPr>
            <p:custDataLst>
              <p:tags r:id="rId31"/>
            </p:custDataLst>
          </p:nvPr>
        </p:nvSpPr>
        <p:spPr>
          <a:xfrm>
            <a:off x="6924675" y="2152669"/>
            <a:ext cx="340540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Lv20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可创建或加入，创建消耗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</a:p>
        </p:txBody>
      </p:sp>
      <p:sp>
        <p:nvSpPr>
          <p:cNvPr id="38" name="矩形 37"/>
          <p:cNvSpPr/>
          <p:nvPr>
            <p:custDataLst>
              <p:tags r:id="rId32"/>
            </p:custDataLst>
          </p:nvPr>
        </p:nvSpPr>
        <p:spPr>
          <a:xfrm>
            <a:off x="6429375" y="2619375"/>
            <a:ext cx="4991100" cy="9525"/>
          </a:xfrm>
          <a:prstGeom prst="rect">
            <a:avLst/>
          </a:prstGeom>
          <a:solidFill>
            <a:srgbClr val="1E1E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3"/>
            </p:custDataLst>
          </p:nvPr>
        </p:nvSpPr>
        <p:spPr>
          <a:xfrm>
            <a:off x="6429375" y="28060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 descr="2020c316-9247-11f1-b65c-e65c57a96093"/>
          <p:cNvPicPr/>
          <p:nvPr>
            <p:custDataLst>
              <p:tags r:id="rId3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t="-9" b="9"/>
          <a:stretch>
            <a:fillRect/>
          </a:stretch>
        </p:blipFill>
        <p:spPr>
          <a:xfrm>
            <a:off x="6496050" y="2872740"/>
            <a:ext cx="209550" cy="20955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35"/>
            </p:custDataLst>
          </p:nvPr>
        </p:nvSpPr>
        <p:spPr>
          <a:xfrm>
            <a:off x="6924675" y="2791797"/>
            <a:ext cx="2228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三级权限</a:t>
            </a:r>
          </a:p>
        </p:txBody>
      </p:sp>
      <p:sp>
        <p:nvSpPr>
          <p:cNvPr id="43" name="文本框 42"/>
          <p:cNvSpPr txBox="1"/>
          <p:nvPr>
            <p:custDataLst>
              <p:tags r:id="rId36"/>
            </p:custDataLst>
          </p:nvPr>
        </p:nvSpPr>
        <p:spPr>
          <a:xfrm>
            <a:off x="6924675" y="3067069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公会长、副公会长、普通会员</a:t>
            </a:r>
          </a:p>
        </p:txBody>
      </p:sp>
      <p:sp>
        <p:nvSpPr>
          <p:cNvPr id="44" name="矩形 43"/>
          <p:cNvSpPr/>
          <p:nvPr>
            <p:custDataLst>
              <p:tags r:id="rId37"/>
            </p:custDataLst>
          </p:nvPr>
        </p:nvSpPr>
        <p:spPr>
          <a:xfrm>
            <a:off x="6429375" y="3533775"/>
            <a:ext cx="4991100" cy="9525"/>
          </a:xfrm>
          <a:prstGeom prst="rect">
            <a:avLst/>
          </a:prstGeom>
          <a:solidFill>
            <a:srgbClr val="1E1E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38"/>
            </p:custDataLst>
          </p:nvPr>
        </p:nvSpPr>
        <p:spPr>
          <a:xfrm>
            <a:off x="6429375" y="37204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6" name="图片 45" descr="2020c25d-9247-11f1-b65c-e65c57a96093"/>
          <p:cNvPicPr/>
          <p:nvPr>
            <p:custDataLst>
              <p:tags r:id="rId3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t="-9" b="9"/>
          <a:stretch>
            <a:fillRect/>
          </a:stretch>
        </p:blipFill>
        <p:spPr>
          <a:xfrm>
            <a:off x="6496050" y="3787140"/>
            <a:ext cx="209550" cy="20955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40"/>
            </p:custDataLst>
          </p:nvPr>
        </p:nvSpPr>
        <p:spPr>
          <a:xfrm>
            <a:off x="6924675" y="3706197"/>
            <a:ext cx="263485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人数成长</a:t>
            </a:r>
          </a:p>
        </p:txBody>
      </p:sp>
      <p:sp>
        <p:nvSpPr>
          <p:cNvPr id="49" name="文本框 48"/>
          <p:cNvSpPr txBox="1"/>
          <p:nvPr>
            <p:custDataLst>
              <p:tags r:id="rId41"/>
            </p:custDataLst>
          </p:nvPr>
        </p:nvSpPr>
        <p:spPr>
          <a:xfrm>
            <a:off x="6924675" y="3981469"/>
            <a:ext cx="280630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一级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人，每级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+10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人，满级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人</a:t>
            </a:r>
          </a:p>
        </p:txBody>
      </p:sp>
      <p:sp>
        <p:nvSpPr>
          <p:cNvPr id="50" name="矩形 49"/>
          <p:cNvSpPr/>
          <p:nvPr>
            <p:custDataLst>
              <p:tags r:id="rId42"/>
            </p:custDataLst>
          </p:nvPr>
        </p:nvSpPr>
        <p:spPr>
          <a:xfrm>
            <a:off x="6429375" y="4448175"/>
            <a:ext cx="4991100" cy="9525"/>
          </a:xfrm>
          <a:prstGeom prst="rect">
            <a:avLst/>
          </a:prstGeom>
          <a:solidFill>
            <a:srgbClr val="1E1E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>
            <p:custDataLst>
              <p:tags r:id="rId43"/>
            </p:custDataLst>
          </p:nvPr>
        </p:nvSpPr>
        <p:spPr>
          <a:xfrm>
            <a:off x="6429375" y="46348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 descr="2020c3e3-9247-11f1-b65c-e65c57a96093"/>
          <p:cNvPicPr/>
          <p:nvPr>
            <p:custDataLst>
              <p:tags r:id="rId4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 t="-9" b="9"/>
          <a:stretch>
            <a:fillRect/>
          </a:stretch>
        </p:blipFill>
        <p:spPr>
          <a:xfrm>
            <a:off x="6496050" y="4701540"/>
            <a:ext cx="209550" cy="20955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45"/>
            </p:custDataLst>
          </p:nvPr>
        </p:nvSpPr>
        <p:spPr>
          <a:xfrm>
            <a:off x="6924675" y="4620597"/>
            <a:ext cx="130715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合作任务</a:t>
            </a:r>
          </a:p>
        </p:txBody>
      </p:sp>
      <p:sp>
        <p:nvSpPr>
          <p:cNvPr id="55" name="文本框 54"/>
          <p:cNvSpPr txBox="1"/>
          <p:nvPr>
            <p:custDataLst>
              <p:tags r:id="rId46"/>
            </p:custDataLst>
          </p:nvPr>
        </p:nvSpPr>
        <p:spPr>
          <a:xfrm>
            <a:off x="6924675" y="4895869"/>
            <a:ext cx="14786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每日最多参与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56" name="矩形 55"/>
          <p:cNvSpPr/>
          <p:nvPr>
            <p:custDataLst>
              <p:tags r:id="rId47"/>
            </p:custDataLst>
          </p:nvPr>
        </p:nvSpPr>
        <p:spPr>
          <a:xfrm>
            <a:off x="6429375" y="5362575"/>
            <a:ext cx="4991100" cy="9525"/>
          </a:xfrm>
          <a:prstGeom prst="rect">
            <a:avLst/>
          </a:prstGeom>
          <a:solidFill>
            <a:srgbClr val="1E1E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>
            <p:custDataLst>
              <p:tags r:id="rId48"/>
            </p:custDataLst>
          </p:nvPr>
        </p:nvSpPr>
        <p:spPr>
          <a:xfrm>
            <a:off x="6429375" y="55492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8" name="图片 57" descr="2020c4bd-9247-11f1-b65c-e65c57a96093"/>
          <p:cNvPicPr/>
          <p:nvPr>
            <p:custDataLst>
              <p:tags r:id="rId4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t="-9" b="9"/>
          <a:stretch>
            <a:fillRect/>
          </a:stretch>
        </p:blipFill>
        <p:spPr>
          <a:xfrm>
            <a:off x="6496050" y="5615940"/>
            <a:ext cx="209550" cy="209550"/>
          </a:xfrm>
          <a:prstGeom prst="rect">
            <a:avLst/>
          </a:prstGeom>
        </p:spPr>
      </p:pic>
      <p:sp>
        <p:nvSpPr>
          <p:cNvPr id="60" name="文本框 59"/>
          <p:cNvSpPr txBox="1"/>
          <p:nvPr>
            <p:custDataLst>
              <p:tags r:id="rId50"/>
            </p:custDataLst>
          </p:nvPr>
        </p:nvSpPr>
        <p:spPr>
          <a:xfrm>
            <a:off x="6924675" y="5534997"/>
            <a:ext cx="392147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宝箱机制</a:t>
            </a:r>
          </a:p>
        </p:txBody>
      </p:sp>
      <p:sp>
        <p:nvSpPr>
          <p:cNvPr id="61" name="文本框 60"/>
          <p:cNvSpPr txBox="1"/>
          <p:nvPr>
            <p:custDataLst>
              <p:tags r:id="rId51"/>
            </p:custDataLst>
          </p:nvPr>
        </p:nvSpPr>
        <p:spPr>
          <a:xfrm>
            <a:off x="6924675" y="5810269"/>
            <a:ext cx="42643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周一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点刷新，入会满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24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小时可领取，当周未领作废</a:t>
            </a:r>
          </a:p>
        </p:txBody>
      </p:sp>
      <p:sp>
        <p:nvSpPr>
          <p:cNvPr id="31" name="任意多边形 30"/>
          <p:cNvSpPr/>
          <p:nvPr>
            <p:custDataLst>
              <p:tags r:id="rId52"/>
            </p:custDataLst>
          </p:nvPr>
        </p:nvSpPr>
        <p:spPr>
          <a:xfrm>
            <a:off x="6264672" y="1114425"/>
            <a:ext cx="53205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79" h="30">
                <a:moveTo>
                  <a:pt x="79" y="0"/>
                </a:moveTo>
                <a:lnTo>
                  <a:pt x="8299" y="0"/>
                </a:lnTo>
                <a:cubicBezTo>
                  <a:pt x="8330" y="0"/>
                  <a:pt x="8358" y="11"/>
                  <a:pt x="837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护卫系统：成长点数与支援荣誉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93165"/>
            <a:ext cx="11049000" cy="762000"/>
          </a:xfrm>
          <a:custGeom>
            <a:avLst/>
            <a:gdLst>
              <a:gd name="sw" fmla="*/ 1 w 17400"/>
              <a:gd name="sh" fmla="*/ 1 h 1200"/>
              <a:gd name="mins" fmla="min sw sh"/>
              <a:gd name="dsw" fmla="+- 0 sw mins"/>
              <a:gd name="dsh" fmla="+- 0 sh mins"/>
              <a:gd name="p0x0" fmla="*/ 120 w 17400"/>
              <a:gd name="p0y0" fmla="*/ 0 h 1200"/>
              <a:gd name="p0x1" fmla="*/ 17280 w 17400"/>
              <a:gd name="p0y1" fmla="*/ 0 h 1200"/>
              <a:gd name="p0x2" fmla="*/ 17346 w 17400"/>
              <a:gd name="p0y2" fmla="*/ 0 h 1200"/>
              <a:gd name="p0x3" fmla="*/ 17400 w 17400"/>
              <a:gd name="p0y3" fmla="*/ 53 h 1200"/>
              <a:gd name="p0x4" fmla="*/ 17400 w 17400"/>
              <a:gd name="p0y4" fmla="*/ 120 h 1200"/>
              <a:gd name="p0x5" fmla="*/ 17400 w 17400"/>
              <a:gd name="p0y5" fmla="*/ 1080 h 1200"/>
              <a:gd name="p0x6" fmla="*/ 17400 w 17400"/>
              <a:gd name="p0y6" fmla="*/ 1146 h 1200"/>
              <a:gd name="p0x7" fmla="*/ 17346 w 17400"/>
              <a:gd name="p0y7" fmla="*/ 1200 h 1200"/>
              <a:gd name="p0x8" fmla="*/ 17280 w 17400"/>
              <a:gd name="p0y8" fmla="*/ 1200 h 1200"/>
              <a:gd name="p0x9" fmla="*/ 120 w 17400"/>
              <a:gd name="p0y9" fmla="*/ 1200 h 1200"/>
              <a:gd name="p0x10" fmla="*/ 53 w 17400"/>
              <a:gd name="p0y10" fmla="*/ 1200 h 1200"/>
              <a:gd name="p0x11" fmla="*/ 0 w 17400"/>
              <a:gd name="p0y11" fmla="*/ 1146 h 1200"/>
              <a:gd name="p0x12" fmla="*/ 0 w 17400"/>
              <a:gd name="p0y12" fmla="*/ 1080 h 1200"/>
              <a:gd name="p0x13" fmla="*/ 0 w 17400"/>
              <a:gd name="p0y13" fmla="*/ 120 h 1200"/>
              <a:gd name="p0x14" fmla="*/ 0 w 17400"/>
              <a:gd name="p0y14" fmla="*/ 53 h 1200"/>
              <a:gd name="p0x15" fmla="*/ 53 w 17400"/>
              <a:gd name="p0y15" fmla="*/ 0 h 1200"/>
              <a:gd name="p0x16" fmla="*/ 120 w 17400"/>
              <a:gd name="p0y16" fmla="*/ 0 h 120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362265"/>
            <a:ext cx="24384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守护者值得尊敬</a:t>
            </a: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97297" y="1193165"/>
            <a:ext cx="109974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575945" y="2277745"/>
            <a:ext cx="5532755" cy="4194175"/>
          </a:xfrm>
          <a:custGeom>
            <a:avLst/>
            <a:gdLst>
              <a:gd name="sw" fmla="*/ 1 w 8712"/>
              <a:gd name="sh" fmla="*/ 1 h 6605"/>
              <a:gd name="mins" fmla="min sw sh"/>
              <a:gd name="dsw" fmla="+- 0 sw mins"/>
              <a:gd name="dsh" fmla="+- 0 sh mins"/>
              <a:gd name="p0x0" fmla="*/ 120 w 8712"/>
              <a:gd name="p0y0" fmla="*/ 0 h 6605"/>
              <a:gd name="p0x1" fmla="*/ 8592 w 8712"/>
              <a:gd name="p0y1" fmla="*/ 0 h 6605"/>
              <a:gd name="p0x2" fmla="*/ 8659 w 8712"/>
              <a:gd name="p0y2" fmla="*/ 0 h 6605"/>
              <a:gd name="p0x3" fmla="*/ 8712 w 8712"/>
              <a:gd name="p0y3" fmla="*/ 53 h 6605"/>
              <a:gd name="p0x4" fmla="*/ 8712 w 8712"/>
              <a:gd name="p0y4" fmla="*/ 120 h 6605"/>
              <a:gd name="p0x5" fmla="*/ 8712 w 8712"/>
              <a:gd name="p0y5" fmla="*/ 6485 h 6605"/>
              <a:gd name="p0x6" fmla="*/ 8712 w 8712"/>
              <a:gd name="p0y6" fmla="*/ 6551 h 6605"/>
              <a:gd name="p0x7" fmla="*/ 8659 w 8712"/>
              <a:gd name="p0y7" fmla="*/ 6605 h 6605"/>
              <a:gd name="p0x8" fmla="*/ 8592 w 8712"/>
              <a:gd name="p0y8" fmla="*/ 6605 h 6605"/>
              <a:gd name="p0x9" fmla="*/ 120 w 8712"/>
              <a:gd name="p0y9" fmla="*/ 6605 h 6605"/>
              <a:gd name="p0x10" fmla="*/ 53 w 8712"/>
              <a:gd name="p0y10" fmla="*/ 6605 h 6605"/>
              <a:gd name="p0x11" fmla="*/ 0 w 8712"/>
              <a:gd name="p0y11" fmla="*/ 6551 h 6605"/>
              <a:gd name="p0x12" fmla="*/ 0 w 8712"/>
              <a:gd name="p0y12" fmla="*/ 6485 h 6605"/>
              <a:gd name="p0x13" fmla="*/ 0 w 8712"/>
              <a:gd name="p0y13" fmla="*/ 120 h 6605"/>
              <a:gd name="p0x14" fmla="*/ 0 w 8712"/>
              <a:gd name="p0y14" fmla="*/ 53 h 6605"/>
              <a:gd name="p0x15" fmla="*/ 53 w 8712"/>
              <a:gd name="p0y15" fmla="*/ 0 h 6605"/>
              <a:gd name="p0x16" fmla="*/ 120 w 8712"/>
              <a:gd name="p0y16" fmla="*/ 0 h 660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771525" y="2456888"/>
            <a:ext cx="514209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申请与成长</a:t>
            </a:r>
          </a:p>
        </p:txBody>
      </p:sp>
      <p:sp>
        <p:nvSpPr>
          <p:cNvPr id="12" name="任意多边形 11"/>
          <p:cNvSpPr/>
          <p:nvPr>
            <p:custDataLst>
              <p:tags r:id="rId7"/>
            </p:custDataLst>
          </p:nvPr>
        </p:nvSpPr>
        <p:spPr>
          <a:xfrm>
            <a:off x="771525" y="28822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812159" y="2932186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</a:rPr>
              <a:t>01</a:t>
            </a: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1228725" y="2868368"/>
            <a:ext cx="468489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Lv20</a:t>
            </a:r>
            <a:r>
              <a:rPr lang="zh-CN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可申请</a:t>
            </a: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1228725" y="3143640"/>
            <a:ext cx="468489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仅可向排名前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的公会申请护卫</a:t>
            </a:r>
          </a:p>
        </p:txBody>
      </p:sp>
      <p:sp>
        <p:nvSpPr>
          <p:cNvPr id="16" name="任意多边形 15"/>
          <p:cNvSpPr/>
          <p:nvPr>
            <p:custDataLst>
              <p:tags r:id="rId11"/>
            </p:custDataLst>
          </p:nvPr>
        </p:nvSpPr>
        <p:spPr>
          <a:xfrm>
            <a:off x="771525" y="35471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812159" y="3597002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</a:rPr>
              <a:t>02</a:t>
            </a: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1228725" y="3533184"/>
            <a:ext cx="468489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</a:t>
            </a:r>
            <a:r>
              <a:rPr lang="zh-CN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天保护</a:t>
            </a: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1228725" y="3808457"/>
            <a:ext cx="468489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申请成功后获得保护，升级可获得成长点数</a:t>
            </a:r>
          </a:p>
        </p:txBody>
      </p:sp>
      <p:sp>
        <p:nvSpPr>
          <p:cNvPr id="20" name="任意多边形 19"/>
          <p:cNvSpPr/>
          <p:nvPr>
            <p:custDataLst>
              <p:tags r:id="rId15"/>
            </p:custDataLst>
          </p:nvPr>
        </p:nvSpPr>
        <p:spPr>
          <a:xfrm>
            <a:off x="771525" y="42119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812159" y="426181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</a:rPr>
              <a:t>03</a:t>
            </a:r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1228725" y="4198001"/>
            <a:ext cx="468489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满</a:t>
            </a:r>
            <a:r>
              <a:rPr lang="en-US" altLang="zh-CN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</a:t>
            </a:r>
            <a:r>
              <a:rPr lang="zh-CN" altLang="en-US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点兑换</a:t>
            </a:r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1228725" y="4473273"/>
            <a:ext cx="468489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可兑换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个随机稀有碎片</a:t>
            </a:r>
          </a:p>
        </p:txBody>
      </p:sp>
      <p:sp>
        <p:nvSpPr>
          <p:cNvPr id="24" name="任意多边形 23"/>
          <p:cNvSpPr/>
          <p:nvPr>
            <p:custDataLst>
              <p:tags r:id="rId19"/>
            </p:custDataLst>
          </p:nvPr>
        </p:nvSpPr>
        <p:spPr>
          <a:xfrm>
            <a:off x="771525" y="4876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0"/>
            </p:custDataLst>
          </p:nvPr>
        </p:nvSpPr>
        <p:spPr>
          <a:xfrm>
            <a:off x="812159" y="492663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</a:rPr>
              <a:t>04</a:t>
            </a:r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1228725" y="4862817"/>
            <a:ext cx="468489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满</a:t>
            </a:r>
            <a:r>
              <a:rPr lang="en-US" altLang="zh-CN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</a:t>
            </a:r>
            <a:r>
              <a:rPr lang="zh-CN" altLang="en-US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天奖励</a:t>
            </a: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1228725" y="5138090"/>
            <a:ext cx="468489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额外奖励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点成长点数</a:t>
            </a:r>
          </a:p>
        </p:txBody>
      </p:sp>
      <p:sp>
        <p:nvSpPr>
          <p:cNvPr id="10" name="任意多边形 9"/>
          <p:cNvSpPr/>
          <p:nvPr>
            <p:custDataLst>
              <p:tags r:id="rId23"/>
            </p:custDataLst>
          </p:nvPr>
        </p:nvSpPr>
        <p:spPr>
          <a:xfrm>
            <a:off x="606834" y="2282204"/>
            <a:ext cx="5470978" cy="1903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616" h="30">
                <a:moveTo>
                  <a:pt x="79" y="0"/>
                </a:moveTo>
                <a:lnTo>
                  <a:pt x="8536" y="0"/>
                </a:lnTo>
                <a:cubicBezTo>
                  <a:pt x="8567" y="0"/>
                  <a:pt x="8595" y="11"/>
                  <a:pt x="8616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4"/>
            </p:custDataLst>
          </p:nvPr>
        </p:nvSpPr>
        <p:spPr>
          <a:xfrm>
            <a:off x="6346825" y="2277745"/>
            <a:ext cx="5268595" cy="4194175"/>
          </a:xfrm>
          <a:custGeom>
            <a:avLst/>
            <a:gdLst>
              <a:gd name="sw" fmla="*/ 1 w 8297"/>
              <a:gd name="sh" fmla="*/ 1 h 6605"/>
              <a:gd name="mins" fmla="min sw sh"/>
              <a:gd name="dsw" fmla="+- 0 sw mins"/>
              <a:gd name="dsh" fmla="+- 0 sh mins"/>
              <a:gd name="p0x0" fmla="*/ 120 w 8297"/>
              <a:gd name="p0y0" fmla="*/ 0 h 6605"/>
              <a:gd name="p0x1" fmla="*/ 8177 w 8297"/>
              <a:gd name="p0y1" fmla="*/ 0 h 6605"/>
              <a:gd name="p0x2" fmla="*/ 8243 w 8297"/>
              <a:gd name="p0y2" fmla="*/ 0 h 6605"/>
              <a:gd name="p0x3" fmla="*/ 8297 w 8297"/>
              <a:gd name="p0y3" fmla="*/ 53 h 6605"/>
              <a:gd name="p0x4" fmla="*/ 8297 w 8297"/>
              <a:gd name="p0y4" fmla="*/ 120 h 6605"/>
              <a:gd name="p0x5" fmla="*/ 8297 w 8297"/>
              <a:gd name="p0y5" fmla="*/ 6485 h 6605"/>
              <a:gd name="p0x6" fmla="*/ 8297 w 8297"/>
              <a:gd name="p0y6" fmla="*/ 6551 h 6605"/>
              <a:gd name="p0x7" fmla="*/ 8243 w 8297"/>
              <a:gd name="p0y7" fmla="*/ 6605 h 6605"/>
              <a:gd name="p0x8" fmla="*/ 8177 w 8297"/>
              <a:gd name="p0y8" fmla="*/ 6605 h 6605"/>
              <a:gd name="p0x9" fmla="*/ 120 w 8297"/>
              <a:gd name="p0y9" fmla="*/ 6605 h 6605"/>
              <a:gd name="p0x10" fmla="*/ 53 w 8297"/>
              <a:gd name="p0y10" fmla="*/ 6605 h 6605"/>
              <a:gd name="p0x11" fmla="*/ 0 w 8297"/>
              <a:gd name="p0y11" fmla="*/ 6551 h 6605"/>
              <a:gd name="p0x12" fmla="*/ 0 w 8297"/>
              <a:gd name="p0y12" fmla="*/ 6485 h 6605"/>
              <a:gd name="p0x13" fmla="*/ 0 w 8297"/>
              <a:gd name="p0y13" fmla="*/ 120 h 6605"/>
              <a:gd name="p0x14" fmla="*/ 0 w 8297"/>
              <a:gd name="p0y14" fmla="*/ 53 h 6605"/>
              <a:gd name="p0x15" fmla="*/ 53 w 8297"/>
              <a:gd name="p0y15" fmla="*/ 0 h 6605"/>
              <a:gd name="p0x16" fmla="*/ 120 w 8297"/>
              <a:gd name="p0y16" fmla="*/ 0 h 660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5"/>
            </p:custDataLst>
          </p:nvPr>
        </p:nvSpPr>
        <p:spPr>
          <a:xfrm>
            <a:off x="6542265" y="2456888"/>
            <a:ext cx="48782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求援与支援</a:t>
            </a:r>
          </a:p>
        </p:txBody>
      </p:sp>
      <p:sp>
        <p:nvSpPr>
          <p:cNvPr id="33" name="任意多边形 32"/>
          <p:cNvSpPr/>
          <p:nvPr>
            <p:custDataLst>
              <p:tags r:id="rId26"/>
            </p:custDataLst>
          </p:nvPr>
        </p:nvSpPr>
        <p:spPr>
          <a:xfrm>
            <a:off x="6541770" y="28822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6582899" y="2932186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</a:rPr>
              <a:t>01</a:t>
            </a:r>
          </a:p>
        </p:txBody>
      </p:sp>
      <p:sp>
        <p:nvSpPr>
          <p:cNvPr id="35" name="文本框 34"/>
          <p:cNvSpPr txBox="1"/>
          <p:nvPr>
            <p:custDataLst>
              <p:tags r:id="rId28"/>
            </p:custDataLst>
          </p:nvPr>
        </p:nvSpPr>
        <p:spPr>
          <a:xfrm>
            <a:off x="6999465" y="2868368"/>
            <a:ext cx="442101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求援机制</a:t>
            </a:r>
          </a:p>
        </p:txBody>
      </p:sp>
      <p:sp>
        <p:nvSpPr>
          <p:cNvPr id="36" name="文本框 35"/>
          <p:cNvSpPr txBox="1"/>
          <p:nvPr>
            <p:custDataLst>
              <p:tags r:id="rId29"/>
            </p:custDataLst>
          </p:nvPr>
        </p:nvSpPr>
        <p:spPr>
          <a:xfrm>
            <a:off x="6999465" y="3143640"/>
            <a:ext cx="44210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被攻击时可向护卫公会发送求援，每日最多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37" name="任意多边形 36"/>
          <p:cNvSpPr/>
          <p:nvPr>
            <p:custDataLst>
              <p:tags r:id="rId30"/>
            </p:custDataLst>
          </p:nvPr>
        </p:nvSpPr>
        <p:spPr>
          <a:xfrm>
            <a:off x="6541770" y="35471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1"/>
            </p:custDataLst>
          </p:nvPr>
        </p:nvSpPr>
        <p:spPr>
          <a:xfrm>
            <a:off x="6582899" y="3597002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</a:rPr>
              <a:t>02</a:t>
            </a:r>
          </a:p>
        </p:txBody>
      </p:sp>
      <p:sp>
        <p:nvSpPr>
          <p:cNvPr id="39" name="文本框 38"/>
          <p:cNvSpPr txBox="1"/>
          <p:nvPr>
            <p:custDataLst>
              <p:tags r:id="rId32"/>
            </p:custDataLst>
          </p:nvPr>
        </p:nvSpPr>
        <p:spPr>
          <a:xfrm>
            <a:off x="6999465" y="3533184"/>
            <a:ext cx="442101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荣誉铸币</a:t>
            </a:r>
          </a:p>
        </p:txBody>
      </p:sp>
      <p:sp>
        <p:nvSpPr>
          <p:cNvPr id="40" name="文本框 39"/>
          <p:cNvSpPr txBox="1"/>
          <p:nvPr>
            <p:custDataLst>
              <p:tags r:id="rId33"/>
            </p:custDataLst>
          </p:nvPr>
        </p:nvSpPr>
        <p:spPr>
          <a:xfrm>
            <a:off x="6999465" y="3808457"/>
            <a:ext cx="442101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支援成功击杀攻击者获得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铸币，可兑换强化碎片和外观道具</a:t>
            </a:r>
          </a:p>
        </p:txBody>
      </p:sp>
      <p:sp>
        <p:nvSpPr>
          <p:cNvPr id="41" name="任意多边形 40"/>
          <p:cNvSpPr/>
          <p:nvPr>
            <p:custDataLst>
              <p:tags r:id="rId34"/>
            </p:custDataLst>
          </p:nvPr>
        </p:nvSpPr>
        <p:spPr>
          <a:xfrm>
            <a:off x="6541770" y="4486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5"/>
            </p:custDataLst>
          </p:nvPr>
        </p:nvSpPr>
        <p:spPr>
          <a:xfrm>
            <a:off x="6582899" y="453611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</a:rPr>
              <a:t>03</a:t>
            </a:r>
          </a:p>
        </p:txBody>
      </p:sp>
      <p:sp>
        <p:nvSpPr>
          <p:cNvPr id="43" name="文本框 42"/>
          <p:cNvSpPr txBox="1"/>
          <p:nvPr>
            <p:custDataLst>
              <p:tags r:id="rId36"/>
            </p:custDataLst>
          </p:nvPr>
        </p:nvSpPr>
        <p:spPr>
          <a:xfrm>
            <a:off x="6999465" y="4472292"/>
            <a:ext cx="442101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称号解锁</a:t>
            </a:r>
          </a:p>
        </p:txBody>
      </p:sp>
      <p:sp>
        <p:nvSpPr>
          <p:cNvPr id="44" name="文本框 43"/>
          <p:cNvSpPr txBox="1"/>
          <p:nvPr>
            <p:custDataLst>
              <p:tags r:id="rId37"/>
            </p:custDataLst>
          </p:nvPr>
        </p:nvSpPr>
        <p:spPr>
          <a:xfrm>
            <a:off x="6999465" y="4747565"/>
            <a:ext cx="46072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累计支援成功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次解锁永久称号守护者，增加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点防御力</a:t>
            </a:r>
          </a:p>
        </p:txBody>
      </p:sp>
      <p:sp>
        <p:nvSpPr>
          <p:cNvPr id="31" name="任意多边形 30"/>
          <p:cNvSpPr/>
          <p:nvPr>
            <p:custDataLst>
              <p:tags r:id="rId38"/>
            </p:custDataLst>
          </p:nvPr>
        </p:nvSpPr>
        <p:spPr>
          <a:xfrm>
            <a:off x="6377072" y="2282190"/>
            <a:ext cx="5208102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202" h="30">
                <a:moveTo>
                  <a:pt x="79" y="0"/>
                </a:moveTo>
                <a:lnTo>
                  <a:pt x="8122" y="0"/>
                </a:lnTo>
                <a:cubicBezTo>
                  <a:pt x="8153" y="0"/>
                  <a:pt x="8181" y="11"/>
                  <a:pt x="8202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588294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522821"/>
            <a:ext cx="42672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高阶挑战与跨服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645819"/>
            <a:ext cx="23279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征服世界，登顶王权之巅</a:t>
            </a: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950619"/>
            <a:ext cx="48501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领地战、攻城战、恶灵之塔、跨服、转职等顶级玩法</a:t>
            </a: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652270"/>
            <a:ext cx="47625" cy="47625"/>
          </a:xfrm>
          <a:prstGeom prst="rect">
            <a:avLst/>
          </a:pr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819910" y="1671320"/>
            <a:ext cx="228600" cy="9525"/>
          </a:xfrm>
          <a:prstGeom prst="rect">
            <a:avLst/>
          </a:prstGeom>
          <a:solidFill>
            <a:srgbClr val="9B5DE5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66750" y="2112169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9000" b="1">
                <a:solidFill>
                  <a:srgbClr val="9B5DE5">
                    <a:alpha val="3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06</a:t>
            </a: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666750" y="4450080"/>
            <a:ext cx="457200" cy="19050"/>
          </a:xfrm>
          <a:prstGeom prst="rect">
            <a:avLst/>
          </a:prstGeom>
          <a:solidFill>
            <a:srgbClr val="9B5DE5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地下城：五类副本与丰厚掉落</a:t>
            </a: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575945" y="3138170"/>
            <a:ext cx="2047875" cy="3333750"/>
          </a:xfrm>
          <a:custGeom>
            <a:avLst/>
            <a:gdLst>
              <a:gd name="sw" fmla="*/ 1 w 3225"/>
              <a:gd name="sh" fmla="*/ 1 h 5249"/>
              <a:gd name="mins" fmla="min sw sh"/>
              <a:gd name="dsw" fmla="+- 0 sw mins"/>
              <a:gd name="dsh" fmla="+- 0 sh mins"/>
              <a:gd name="p0x0" fmla="*/ 120 w 3225"/>
              <a:gd name="p0y0" fmla="*/ 0 h 5249"/>
              <a:gd name="p0x1" fmla="*/ 3105 w 3225"/>
              <a:gd name="p0y1" fmla="*/ 0 h 5249"/>
              <a:gd name="p0x2" fmla="*/ 3171 w 3225"/>
              <a:gd name="p0y2" fmla="*/ 0 h 5249"/>
              <a:gd name="p0x3" fmla="*/ 3225 w 3225"/>
              <a:gd name="p0y3" fmla="*/ 53 h 5249"/>
              <a:gd name="p0x4" fmla="*/ 3225 w 3225"/>
              <a:gd name="p0y4" fmla="*/ 120 h 5249"/>
              <a:gd name="p0x5" fmla="*/ 3225 w 3225"/>
              <a:gd name="p0y5" fmla="*/ 5129 h 5249"/>
              <a:gd name="p0x6" fmla="*/ 3225 w 3225"/>
              <a:gd name="p0y6" fmla="*/ 5196 h 5249"/>
              <a:gd name="p0x7" fmla="*/ 3171 w 3225"/>
              <a:gd name="p0y7" fmla="*/ 5249 h 5249"/>
              <a:gd name="p0x8" fmla="*/ 3105 w 3225"/>
              <a:gd name="p0y8" fmla="*/ 5249 h 5249"/>
              <a:gd name="p0x9" fmla="*/ 120 w 3225"/>
              <a:gd name="p0y9" fmla="*/ 5249 h 5249"/>
              <a:gd name="p0x10" fmla="*/ 53 w 3225"/>
              <a:gd name="p0y10" fmla="*/ 5249 h 5249"/>
              <a:gd name="p0x11" fmla="*/ 0 w 3225"/>
              <a:gd name="p0y11" fmla="*/ 5196 h 5249"/>
              <a:gd name="p0x12" fmla="*/ 0 w 3225"/>
              <a:gd name="p0y12" fmla="*/ 5129 h 5249"/>
              <a:gd name="p0x13" fmla="*/ 0 w 3225"/>
              <a:gd name="p0y13" fmla="*/ 120 h 5249"/>
              <a:gd name="p0x14" fmla="*/ 0 w 3225"/>
              <a:gd name="p0y14" fmla="*/ 53 h 5249"/>
              <a:gd name="p0x15" fmla="*/ 53 w 3225"/>
              <a:gd name="p0y15" fmla="*/ 0 h 5249"/>
              <a:gd name="p0x16" fmla="*/ 120 w 3225"/>
              <a:gd name="p0y16" fmla="*/ 0 h 524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3"/>
            </p:custDataLst>
          </p:nvPr>
        </p:nvSpPr>
        <p:spPr>
          <a:xfrm>
            <a:off x="771525" y="35712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2500" t="-2500" r="-2500" b="-2500"/>
          <a:stretch>
            <a:fillRect/>
          </a:stretch>
        </p:blipFill>
        <p:spPr>
          <a:xfrm>
            <a:off x="880745" y="3681095"/>
            <a:ext cx="200025" cy="20002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1304925" y="3623234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普通副本</a:t>
            </a: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771525" y="4089959"/>
            <a:ext cx="1657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15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开启</a:t>
            </a: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771525" y="4366184"/>
            <a:ext cx="174412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经验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金币</a:t>
            </a:r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771525" y="4642409"/>
            <a:ext cx="1657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概率掉落稀有装备</a:t>
            </a: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771525" y="5194859"/>
            <a:ext cx="10287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无次数限制</a:t>
            </a:r>
          </a:p>
        </p:txBody>
      </p:sp>
      <p:sp>
        <p:nvSpPr>
          <p:cNvPr id="8" name="任意多边形 7"/>
          <p:cNvSpPr/>
          <p:nvPr>
            <p:custDataLst>
              <p:tags r:id="rId10"/>
            </p:custDataLst>
          </p:nvPr>
        </p:nvSpPr>
        <p:spPr>
          <a:xfrm>
            <a:off x="606827" y="3143250"/>
            <a:ext cx="198674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29" h="30">
                <a:moveTo>
                  <a:pt x="79" y="0"/>
                </a:moveTo>
                <a:lnTo>
                  <a:pt x="3049" y="0"/>
                </a:lnTo>
                <a:cubicBezTo>
                  <a:pt x="3080" y="0"/>
                  <a:pt x="3108" y="11"/>
                  <a:pt x="312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1"/>
            </p:custDataLst>
          </p:nvPr>
        </p:nvSpPr>
        <p:spPr>
          <a:xfrm>
            <a:off x="2823845" y="3138170"/>
            <a:ext cx="2047875" cy="3333750"/>
          </a:xfrm>
          <a:custGeom>
            <a:avLst/>
            <a:gdLst>
              <a:gd name="sw" fmla="*/ 1 w 3225"/>
              <a:gd name="sh" fmla="*/ 1 h 5249"/>
              <a:gd name="mins" fmla="min sw sh"/>
              <a:gd name="dsw" fmla="+- 0 sw mins"/>
              <a:gd name="dsh" fmla="+- 0 sh mins"/>
              <a:gd name="p0x0" fmla="*/ 120 w 3225"/>
              <a:gd name="p0y0" fmla="*/ 0 h 5249"/>
              <a:gd name="p0x1" fmla="*/ 3105 w 3225"/>
              <a:gd name="p0y1" fmla="*/ 0 h 5249"/>
              <a:gd name="p0x2" fmla="*/ 3171 w 3225"/>
              <a:gd name="p0y2" fmla="*/ 0 h 5249"/>
              <a:gd name="p0x3" fmla="*/ 3225 w 3225"/>
              <a:gd name="p0y3" fmla="*/ 53 h 5249"/>
              <a:gd name="p0x4" fmla="*/ 3225 w 3225"/>
              <a:gd name="p0y4" fmla="*/ 120 h 5249"/>
              <a:gd name="p0x5" fmla="*/ 3225 w 3225"/>
              <a:gd name="p0y5" fmla="*/ 5129 h 5249"/>
              <a:gd name="p0x6" fmla="*/ 3225 w 3225"/>
              <a:gd name="p0y6" fmla="*/ 5196 h 5249"/>
              <a:gd name="p0x7" fmla="*/ 3171 w 3225"/>
              <a:gd name="p0y7" fmla="*/ 5249 h 5249"/>
              <a:gd name="p0x8" fmla="*/ 3105 w 3225"/>
              <a:gd name="p0y8" fmla="*/ 5249 h 5249"/>
              <a:gd name="p0x9" fmla="*/ 120 w 3225"/>
              <a:gd name="p0y9" fmla="*/ 5249 h 5249"/>
              <a:gd name="p0x10" fmla="*/ 53 w 3225"/>
              <a:gd name="p0y10" fmla="*/ 5249 h 5249"/>
              <a:gd name="p0x11" fmla="*/ 0 w 3225"/>
              <a:gd name="p0y11" fmla="*/ 5196 h 5249"/>
              <a:gd name="p0x12" fmla="*/ 0 w 3225"/>
              <a:gd name="p0y12" fmla="*/ 5129 h 5249"/>
              <a:gd name="p0x13" fmla="*/ 0 w 3225"/>
              <a:gd name="p0y13" fmla="*/ 120 h 5249"/>
              <a:gd name="p0x14" fmla="*/ 0 w 3225"/>
              <a:gd name="p0y14" fmla="*/ 53 h 5249"/>
              <a:gd name="p0x15" fmla="*/ 53 w 3225"/>
              <a:gd name="p0y15" fmla="*/ 0 h 5249"/>
              <a:gd name="p0x16" fmla="*/ 120 w 3225"/>
              <a:gd name="p0y16" fmla="*/ 0 h 524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2"/>
            </p:custDataLst>
          </p:nvPr>
        </p:nvSpPr>
        <p:spPr>
          <a:xfrm>
            <a:off x="3019425" y="35712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6032" t="-2500" r="-6032" b="-2500"/>
          <a:stretch>
            <a:fillRect/>
          </a:stretch>
        </p:blipFill>
        <p:spPr>
          <a:xfrm>
            <a:off x="3116580" y="3681095"/>
            <a:ext cx="224155" cy="20002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4"/>
            </p:custDataLst>
          </p:nvPr>
        </p:nvSpPr>
        <p:spPr>
          <a:xfrm>
            <a:off x="3552825" y="3623234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特殊副本</a:t>
            </a:r>
          </a:p>
        </p:txBody>
      </p:sp>
      <p:sp>
        <p:nvSpPr>
          <p:cNvPr id="22" name="文本框 21"/>
          <p:cNvSpPr txBox="1"/>
          <p:nvPr>
            <p:custDataLst>
              <p:tags r:id="rId15"/>
            </p:custDataLst>
          </p:nvPr>
        </p:nvSpPr>
        <p:spPr>
          <a:xfrm>
            <a:off x="3019425" y="4089959"/>
            <a:ext cx="1657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开启</a:t>
            </a:r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3019425" y="4366184"/>
            <a:ext cx="84854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每日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24" name="文本框 23"/>
          <p:cNvSpPr txBox="1"/>
          <p:nvPr>
            <p:custDataLst>
              <p:tags r:id="rId17"/>
            </p:custDataLst>
          </p:nvPr>
        </p:nvSpPr>
        <p:spPr>
          <a:xfrm>
            <a:off x="3019425" y="4642409"/>
            <a:ext cx="16573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金币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经验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强化定向产出</a:t>
            </a:r>
          </a:p>
        </p:txBody>
      </p:sp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3019425" y="5194859"/>
            <a:ext cx="1657350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最高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金币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</a:p>
          <a:p>
            <a:pPr algn="l">
              <a:lnSpc>
                <a:spcPct val="133000"/>
              </a:lnSpc>
            </a:pP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经验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</a:t>
            </a:r>
          </a:p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强化碎片</a:t>
            </a:r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2854727" y="3143250"/>
            <a:ext cx="198674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29" h="30">
                <a:moveTo>
                  <a:pt x="79" y="0"/>
                </a:moveTo>
                <a:lnTo>
                  <a:pt x="3049" y="0"/>
                </a:lnTo>
                <a:cubicBezTo>
                  <a:pt x="3080" y="0"/>
                  <a:pt x="3108" y="11"/>
                  <a:pt x="312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0"/>
            </p:custDataLst>
          </p:nvPr>
        </p:nvSpPr>
        <p:spPr>
          <a:xfrm>
            <a:off x="5071745" y="3138170"/>
            <a:ext cx="2047875" cy="3333750"/>
          </a:xfrm>
          <a:custGeom>
            <a:avLst/>
            <a:gdLst>
              <a:gd name="sw" fmla="*/ 1 w 3225"/>
              <a:gd name="sh" fmla="*/ 1 h 5249"/>
              <a:gd name="mins" fmla="min sw sh"/>
              <a:gd name="dsw" fmla="+- 0 sw mins"/>
              <a:gd name="dsh" fmla="+- 0 sh mins"/>
              <a:gd name="p0x0" fmla="*/ 120 w 3225"/>
              <a:gd name="p0y0" fmla="*/ 0 h 5249"/>
              <a:gd name="p0x1" fmla="*/ 3105 w 3225"/>
              <a:gd name="p0y1" fmla="*/ 0 h 5249"/>
              <a:gd name="p0x2" fmla="*/ 3171 w 3225"/>
              <a:gd name="p0y2" fmla="*/ 0 h 5249"/>
              <a:gd name="p0x3" fmla="*/ 3225 w 3225"/>
              <a:gd name="p0y3" fmla="*/ 53 h 5249"/>
              <a:gd name="p0x4" fmla="*/ 3225 w 3225"/>
              <a:gd name="p0y4" fmla="*/ 120 h 5249"/>
              <a:gd name="p0x5" fmla="*/ 3225 w 3225"/>
              <a:gd name="p0y5" fmla="*/ 5129 h 5249"/>
              <a:gd name="p0x6" fmla="*/ 3225 w 3225"/>
              <a:gd name="p0y6" fmla="*/ 5196 h 5249"/>
              <a:gd name="p0x7" fmla="*/ 3171 w 3225"/>
              <a:gd name="p0y7" fmla="*/ 5249 h 5249"/>
              <a:gd name="p0x8" fmla="*/ 3105 w 3225"/>
              <a:gd name="p0y8" fmla="*/ 5249 h 5249"/>
              <a:gd name="p0x9" fmla="*/ 120 w 3225"/>
              <a:gd name="p0y9" fmla="*/ 5249 h 5249"/>
              <a:gd name="p0x10" fmla="*/ 53 w 3225"/>
              <a:gd name="p0y10" fmla="*/ 5249 h 5249"/>
              <a:gd name="p0x11" fmla="*/ 0 w 3225"/>
              <a:gd name="p0y11" fmla="*/ 5196 h 5249"/>
              <a:gd name="p0x12" fmla="*/ 0 w 3225"/>
              <a:gd name="p0y12" fmla="*/ 5129 h 5249"/>
              <a:gd name="p0x13" fmla="*/ 0 w 3225"/>
              <a:gd name="p0y13" fmla="*/ 120 h 5249"/>
              <a:gd name="p0x14" fmla="*/ 0 w 3225"/>
              <a:gd name="p0y14" fmla="*/ 53 h 5249"/>
              <a:gd name="p0x15" fmla="*/ 53 w 3225"/>
              <a:gd name="p0y15" fmla="*/ 0 h 5249"/>
              <a:gd name="p0x16" fmla="*/ 120 w 3225"/>
              <a:gd name="p0y16" fmla="*/ 0 h 524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1"/>
            </p:custDataLst>
          </p:nvPr>
        </p:nvSpPr>
        <p:spPr>
          <a:xfrm>
            <a:off x="5267325" y="35712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5263" t="-11765" r="-5263" b="-11765"/>
          <a:stretch>
            <a:fillRect/>
          </a:stretch>
        </p:blipFill>
        <p:spPr>
          <a:xfrm>
            <a:off x="5376545" y="3681095"/>
            <a:ext cx="200025" cy="200025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3"/>
            </p:custDataLst>
          </p:nvPr>
        </p:nvSpPr>
        <p:spPr>
          <a:xfrm>
            <a:off x="5800725" y="3623234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深渊圣地</a:t>
            </a:r>
          </a:p>
        </p:txBody>
      </p:sp>
      <p:sp>
        <p:nvSpPr>
          <p:cNvPr id="32" name="文本框 31"/>
          <p:cNvSpPr txBox="1"/>
          <p:nvPr>
            <p:custDataLst>
              <p:tags r:id="rId24"/>
            </p:custDataLst>
          </p:nvPr>
        </p:nvSpPr>
        <p:spPr>
          <a:xfrm>
            <a:off x="5267325" y="4089959"/>
            <a:ext cx="1657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开启</a:t>
            </a:r>
          </a:p>
        </p:txBody>
      </p:sp>
      <p:sp>
        <p:nvSpPr>
          <p:cNvPr id="33" name="文本框 32"/>
          <p:cNvSpPr txBox="1"/>
          <p:nvPr>
            <p:custDataLst>
              <p:tags r:id="rId25"/>
            </p:custDataLst>
          </p:nvPr>
        </p:nvSpPr>
        <p:spPr>
          <a:xfrm>
            <a:off x="5267325" y="4366184"/>
            <a:ext cx="84854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每日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34" name="文本框 33"/>
          <p:cNvSpPr txBox="1"/>
          <p:nvPr>
            <p:custDataLst>
              <p:tags r:id="rId26"/>
            </p:custDataLst>
          </p:nvPr>
        </p:nvSpPr>
        <p:spPr>
          <a:xfrm>
            <a:off x="5267325" y="4642409"/>
            <a:ext cx="1657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概率掉落传说装备</a:t>
            </a:r>
          </a:p>
        </p:txBody>
      </p:sp>
      <p:sp>
        <p:nvSpPr>
          <p:cNvPr id="35" name="文本框 34"/>
          <p:cNvSpPr txBox="1"/>
          <p:nvPr>
            <p:custDataLst>
              <p:tags r:id="rId27"/>
            </p:custDataLst>
          </p:nvPr>
        </p:nvSpPr>
        <p:spPr>
          <a:xfrm>
            <a:off x="5267325" y="5194859"/>
            <a:ext cx="16573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每日最多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传说碎片</a:t>
            </a:r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5102627" y="3143250"/>
            <a:ext cx="198674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29" h="30">
                <a:moveTo>
                  <a:pt x="79" y="0"/>
                </a:moveTo>
                <a:lnTo>
                  <a:pt x="3049" y="0"/>
                </a:lnTo>
                <a:cubicBezTo>
                  <a:pt x="3080" y="0"/>
                  <a:pt x="3108" y="11"/>
                  <a:pt x="312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29"/>
            </p:custDataLst>
          </p:nvPr>
        </p:nvSpPr>
        <p:spPr>
          <a:xfrm>
            <a:off x="7319645" y="3138170"/>
            <a:ext cx="2047875" cy="3333750"/>
          </a:xfrm>
          <a:custGeom>
            <a:avLst/>
            <a:gdLst>
              <a:gd name="sw" fmla="*/ 1 w 3225"/>
              <a:gd name="sh" fmla="*/ 1 h 5249"/>
              <a:gd name="mins" fmla="min sw sh"/>
              <a:gd name="dsw" fmla="+- 0 sw mins"/>
              <a:gd name="dsh" fmla="+- 0 sh mins"/>
              <a:gd name="p0x0" fmla="*/ 120 w 3225"/>
              <a:gd name="p0y0" fmla="*/ 0 h 5249"/>
              <a:gd name="p0x1" fmla="*/ 3105 w 3225"/>
              <a:gd name="p0y1" fmla="*/ 0 h 5249"/>
              <a:gd name="p0x2" fmla="*/ 3171 w 3225"/>
              <a:gd name="p0y2" fmla="*/ 0 h 5249"/>
              <a:gd name="p0x3" fmla="*/ 3225 w 3225"/>
              <a:gd name="p0y3" fmla="*/ 53 h 5249"/>
              <a:gd name="p0x4" fmla="*/ 3225 w 3225"/>
              <a:gd name="p0y4" fmla="*/ 120 h 5249"/>
              <a:gd name="p0x5" fmla="*/ 3225 w 3225"/>
              <a:gd name="p0y5" fmla="*/ 5129 h 5249"/>
              <a:gd name="p0x6" fmla="*/ 3225 w 3225"/>
              <a:gd name="p0y6" fmla="*/ 5196 h 5249"/>
              <a:gd name="p0x7" fmla="*/ 3171 w 3225"/>
              <a:gd name="p0y7" fmla="*/ 5249 h 5249"/>
              <a:gd name="p0x8" fmla="*/ 3105 w 3225"/>
              <a:gd name="p0y8" fmla="*/ 5249 h 5249"/>
              <a:gd name="p0x9" fmla="*/ 120 w 3225"/>
              <a:gd name="p0y9" fmla="*/ 5249 h 5249"/>
              <a:gd name="p0x10" fmla="*/ 53 w 3225"/>
              <a:gd name="p0y10" fmla="*/ 5249 h 5249"/>
              <a:gd name="p0x11" fmla="*/ 0 w 3225"/>
              <a:gd name="p0y11" fmla="*/ 5196 h 5249"/>
              <a:gd name="p0x12" fmla="*/ 0 w 3225"/>
              <a:gd name="p0y12" fmla="*/ 5129 h 5249"/>
              <a:gd name="p0x13" fmla="*/ 0 w 3225"/>
              <a:gd name="p0y13" fmla="*/ 120 h 5249"/>
              <a:gd name="p0x14" fmla="*/ 0 w 3225"/>
              <a:gd name="p0y14" fmla="*/ 53 h 5249"/>
              <a:gd name="p0x15" fmla="*/ 53 w 3225"/>
              <a:gd name="p0y15" fmla="*/ 0 h 5249"/>
              <a:gd name="p0x16" fmla="*/ 120 w 3225"/>
              <a:gd name="p0y16" fmla="*/ 0 h 524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0"/>
            </p:custDataLst>
          </p:nvPr>
        </p:nvSpPr>
        <p:spPr>
          <a:xfrm>
            <a:off x="7515225" y="35712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933" t="-8333" r="-2933" b="-8333"/>
          <a:stretch>
            <a:fillRect/>
          </a:stretch>
        </p:blipFill>
        <p:spPr>
          <a:xfrm>
            <a:off x="7600950" y="3681095"/>
            <a:ext cx="252095" cy="200025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2"/>
            </p:custDataLst>
          </p:nvPr>
        </p:nvSpPr>
        <p:spPr>
          <a:xfrm>
            <a:off x="8048625" y="3623234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公会副本</a:t>
            </a:r>
          </a:p>
        </p:txBody>
      </p:sp>
      <p:sp>
        <p:nvSpPr>
          <p:cNvPr id="42" name="文本框 41"/>
          <p:cNvSpPr txBox="1"/>
          <p:nvPr>
            <p:custDataLst>
              <p:tags r:id="rId33"/>
            </p:custDataLst>
          </p:nvPr>
        </p:nvSpPr>
        <p:spPr>
          <a:xfrm>
            <a:off x="7515225" y="4089959"/>
            <a:ext cx="1657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加入公会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开启</a:t>
            </a:r>
          </a:p>
        </p:txBody>
      </p:sp>
      <p:sp>
        <p:nvSpPr>
          <p:cNvPr id="43" name="文本框 42"/>
          <p:cNvSpPr txBox="1"/>
          <p:nvPr>
            <p:custDataLst>
              <p:tags r:id="rId34"/>
            </p:custDataLst>
          </p:nvPr>
        </p:nvSpPr>
        <p:spPr>
          <a:xfrm>
            <a:off x="7515225" y="4366184"/>
            <a:ext cx="84854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每周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44" name="文本框 43"/>
          <p:cNvSpPr txBox="1"/>
          <p:nvPr>
            <p:custDataLst>
              <p:tags r:id="rId35"/>
            </p:custDataLst>
          </p:nvPr>
        </p:nvSpPr>
        <p:spPr>
          <a:xfrm>
            <a:off x="7515225" y="4642409"/>
            <a:ext cx="1657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全员额外获得</a:t>
            </a:r>
          </a:p>
        </p:txBody>
      </p:sp>
      <p:sp>
        <p:nvSpPr>
          <p:cNvPr id="45" name="文本框 44"/>
          <p:cNvSpPr txBox="1"/>
          <p:nvPr>
            <p:custDataLst>
              <p:tags r:id="rId36"/>
            </p:custDataLst>
          </p:nvPr>
        </p:nvSpPr>
        <p:spPr>
          <a:xfrm>
            <a:off x="7515225" y="5194859"/>
            <a:ext cx="1657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公会贡献点</a:t>
            </a:r>
          </a:p>
        </p:txBody>
      </p:sp>
      <p:sp>
        <p:nvSpPr>
          <p:cNvPr id="38" name="任意多边形 37"/>
          <p:cNvSpPr/>
          <p:nvPr>
            <p:custDataLst>
              <p:tags r:id="rId37"/>
            </p:custDataLst>
          </p:nvPr>
        </p:nvSpPr>
        <p:spPr>
          <a:xfrm>
            <a:off x="7350527" y="3143250"/>
            <a:ext cx="198674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29" h="30">
                <a:moveTo>
                  <a:pt x="79" y="0"/>
                </a:moveTo>
                <a:lnTo>
                  <a:pt x="3049" y="0"/>
                </a:lnTo>
                <a:cubicBezTo>
                  <a:pt x="3080" y="0"/>
                  <a:pt x="3108" y="11"/>
                  <a:pt x="312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38"/>
            </p:custDataLst>
          </p:nvPr>
        </p:nvSpPr>
        <p:spPr>
          <a:xfrm>
            <a:off x="9567545" y="3138170"/>
            <a:ext cx="2047875" cy="3333750"/>
          </a:xfrm>
          <a:custGeom>
            <a:avLst/>
            <a:gdLst>
              <a:gd name="sw" fmla="*/ 1 w 3225"/>
              <a:gd name="sh" fmla="*/ 1 h 5249"/>
              <a:gd name="mins" fmla="min sw sh"/>
              <a:gd name="dsw" fmla="+- 0 sw mins"/>
              <a:gd name="dsh" fmla="+- 0 sh mins"/>
              <a:gd name="p0x0" fmla="*/ 120 w 3225"/>
              <a:gd name="p0y0" fmla="*/ 0 h 5249"/>
              <a:gd name="p0x1" fmla="*/ 3105 w 3225"/>
              <a:gd name="p0y1" fmla="*/ 0 h 5249"/>
              <a:gd name="p0x2" fmla="*/ 3171 w 3225"/>
              <a:gd name="p0y2" fmla="*/ 0 h 5249"/>
              <a:gd name="p0x3" fmla="*/ 3225 w 3225"/>
              <a:gd name="p0y3" fmla="*/ 53 h 5249"/>
              <a:gd name="p0x4" fmla="*/ 3225 w 3225"/>
              <a:gd name="p0y4" fmla="*/ 120 h 5249"/>
              <a:gd name="p0x5" fmla="*/ 3225 w 3225"/>
              <a:gd name="p0y5" fmla="*/ 5129 h 5249"/>
              <a:gd name="p0x6" fmla="*/ 3225 w 3225"/>
              <a:gd name="p0y6" fmla="*/ 5196 h 5249"/>
              <a:gd name="p0x7" fmla="*/ 3171 w 3225"/>
              <a:gd name="p0y7" fmla="*/ 5249 h 5249"/>
              <a:gd name="p0x8" fmla="*/ 3105 w 3225"/>
              <a:gd name="p0y8" fmla="*/ 5249 h 5249"/>
              <a:gd name="p0x9" fmla="*/ 120 w 3225"/>
              <a:gd name="p0y9" fmla="*/ 5249 h 5249"/>
              <a:gd name="p0x10" fmla="*/ 53 w 3225"/>
              <a:gd name="p0y10" fmla="*/ 5249 h 5249"/>
              <a:gd name="p0x11" fmla="*/ 0 w 3225"/>
              <a:gd name="p0y11" fmla="*/ 5196 h 5249"/>
              <a:gd name="p0x12" fmla="*/ 0 w 3225"/>
              <a:gd name="p0y12" fmla="*/ 5129 h 5249"/>
              <a:gd name="p0x13" fmla="*/ 0 w 3225"/>
              <a:gd name="p0y13" fmla="*/ 120 h 5249"/>
              <a:gd name="p0x14" fmla="*/ 0 w 3225"/>
              <a:gd name="p0y14" fmla="*/ 53 h 5249"/>
              <a:gd name="p0x15" fmla="*/ 53 w 3225"/>
              <a:gd name="p0y15" fmla="*/ 0 h 5249"/>
              <a:gd name="p0x16" fmla="*/ 120 w 3225"/>
              <a:gd name="p0y16" fmla="*/ 0 h 524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>
            <p:custDataLst>
              <p:tags r:id="rId39"/>
            </p:custDataLst>
          </p:nvPr>
        </p:nvSpPr>
        <p:spPr>
          <a:xfrm>
            <a:off x="9763125" y="35712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8333" t="-5263" r="-8333" b="-5263"/>
          <a:stretch>
            <a:fillRect/>
          </a:stretch>
        </p:blipFill>
        <p:spPr>
          <a:xfrm>
            <a:off x="9872345" y="3681095"/>
            <a:ext cx="200025" cy="200025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41"/>
            </p:custDataLst>
          </p:nvPr>
        </p:nvSpPr>
        <p:spPr>
          <a:xfrm>
            <a:off x="10296525" y="3623234"/>
            <a:ext cx="69495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战场</a:t>
            </a:r>
          </a:p>
        </p:txBody>
      </p:sp>
      <p:sp>
        <p:nvSpPr>
          <p:cNvPr id="52" name="文本框 51"/>
          <p:cNvSpPr txBox="1"/>
          <p:nvPr>
            <p:custDataLst>
              <p:tags r:id="rId42"/>
            </p:custDataLst>
          </p:nvPr>
        </p:nvSpPr>
        <p:spPr>
          <a:xfrm>
            <a:off x="9763125" y="4089959"/>
            <a:ext cx="8573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多人竞技</a:t>
            </a:r>
          </a:p>
        </p:txBody>
      </p:sp>
      <p:sp>
        <p:nvSpPr>
          <p:cNvPr id="53" name="文本框 52"/>
          <p:cNvSpPr txBox="1"/>
          <p:nvPr>
            <p:custDataLst>
              <p:tags r:id="rId43"/>
            </p:custDataLst>
          </p:nvPr>
        </p:nvSpPr>
        <p:spPr>
          <a:xfrm>
            <a:off x="9763125" y="4366184"/>
            <a:ext cx="1657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荣誉值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战场积分</a:t>
            </a:r>
          </a:p>
        </p:txBody>
      </p:sp>
      <p:sp>
        <p:nvSpPr>
          <p:cNvPr id="48" name="任意多边形 47"/>
          <p:cNvSpPr/>
          <p:nvPr>
            <p:custDataLst>
              <p:tags r:id="rId44"/>
            </p:custDataLst>
          </p:nvPr>
        </p:nvSpPr>
        <p:spPr>
          <a:xfrm>
            <a:off x="9598427" y="3143250"/>
            <a:ext cx="198674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29" h="30">
                <a:moveTo>
                  <a:pt x="79" y="0"/>
                </a:moveTo>
                <a:lnTo>
                  <a:pt x="3049" y="0"/>
                </a:lnTo>
                <a:cubicBezTo>
                  <a:pt x="3080" y="0"/>
                  <a:pt x="3108" y="11"/>
                  <a:pt x="312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 descr="post_object_image_998801167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812222" y="1198251"/>
            <a:ext cx="10558507" cy="1482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地下城：扫荡权限与便捷领取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72995" y="1315383"/>
            <a:ext cx="205561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80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</a:rPr>
              <a:t>100</a:t>
            </a:r>
            <a:r>
              <a:rPr sz="2400" b="1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</a:rPr>
              <a:t>次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324399" y="2064982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累计通关解锁扫荡</a:t>
            </a: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778125"/>
            <a:ext cx="3546475" cy="3693795"/>
          </a:xfrm>
          <a:custGeom>
            <a:avLst/>
            <a:gdLst>
              <a:gd name="sw" fmla="*/ 1 w 5585"/>
              <a:gd name="sh" fmla="*/ 1 h 5816"/>
              <a:gd name="mins" fmla="min sw sh"/>
              <a:gd name="dsw" fmla="+- 0 sw mins"/>
              <a:gd name="dsh" fmla="+- 0 sh mins"/>
              <a:gd name="p0x0" fmla="*/ 120 w 5585"/>
              <a:gd name="p0y0" fmla="*/ 0 h 5816"/>
              <a:gd name="p0x1" fmla="*/ 5465 w 5585"/>
              <a:gd name="p0y1" fmla="*/ 0 h 5816"/>
              <a:gd name="p0x2" fmla="*/ 5531 w 5585"/>
              <a:gd name="p0y2" fmla="*/ 0 h 5816"/>
              <a:gd name="p0x3" fmla="*/ 5585 w 5585"/>
              <a:gd name="p0y3" fmla="*/ 53 h 5816"/>
              <a:gd name="p0x4" fmla="*/ 5585 w 5585"/>
              <a:gd name="p0y4" fmla="*/ 120 h 5816"/>
              <a:gd name="p0x5" fmla="*/ 5585 w 5585"/>
              <a:gd name="p0y5" fmla="*/ 5696 h 5816"/>
              <a:gd name="p0x6" fmla="*/ 5585 w 5585"/>
              <a:gd name="p0y6" fmla="*/ 5763 h 5816"/>
              <a:gd name="p0x7" fmla="*/ 5531 w 5585"/>
              <a:gd name="p0y7" fmla="*/ 5816 h 5816"/>
              <a:gd name="p0x8" fmla="*/ 5465 w 5585"/>
              <a:gd name="p0y8" fmla="*/ 5816 h 5816"/>
              <a:gd name="p0x9" fmla="*/ 120 w 5585"/>
              <a:gd name="p0y9" fmla="*/ 5816 h 5816"/>
              <a:gd name="p0x10" fmla="*/ 53 w 5585"/>
              <a:gd name="p0y10" fmla="*/ 5816 h 5816"/>
              <a:gd name="p0x11" fmla="*/ 0 w 5585"/>
              <a:gd name="p0y11" fmla="*/ 5763 h 5816"/>
              <a:gd name="p0x12" fmla="*/ 0 w 5585"/>
              <a:gd name="p0y12" fmla="*/ 5696 h 5816"/>
              <a:gd name="p0x13" fmla="*/ 0 w 5585"/>
              <a:gd name="p0y13" fmla="*/ 120 h 5816"/>
              <a:gd name="p0x14" fmla="*/ 0 w 5585"/>
              <a:gd name="p0y14" fmla="*/ 53 h 5816"/>
              <a:gd name="p0x15" fmla="*/ 53 w 5585"/>
              <a:gd name="p0y15" fmla="*/ 0 h 5816"/>
              <a:gd name="p0x16" fmla="*/ 120 w 5585"/>
              <a:gd name="p0y16" fmla="*/ 0 h 581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40919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7f3911a5-9246-11f1-a519-aecae007d95a"/>
          <p:cNvPicPr/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4" b="4"/>
          <a:stretch>
            <a:fillRect/>
          </a:stretch>
        </p:blipFill>
        <p:spPr>
          <a:xfrm>
            <a:off x="838200" y="4158615"/>
            <a:ext cx="209550" cy="20955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1190625" y="4080520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扫荡权限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771525" y="4534862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累计通关</a:t>
            </a: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解锁扫荡权限，自动生效无需手动激活</a:t>
            </a:r>
          </a:p>
        </p:txBody>
      </p:sp>
      <p:sp>
        <p:nvSpPr>
          <p:cNvPr id="7" name="任意多边形 6"/>
          <p:cNvSpPr/>
          <p:nvPr>
            <p:custDataLst>
              <p:tags r:id="rId9"/>
            </p:custDataLst>
          </p:nvPr>
        </p:nvSpPr>
        <p:spPr>
          <a:xfrm>
            <a:off x="606823" y="2783206"/>
            <a:ext cx="3485354" cy="190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89" h="30">
                <a:moveTo>
                  <a:pt x="79" y="0"/>
                </a:moveTo>
                <a:lnTo>
                  <a:pt x="5409" y="0"/>
                </a:lnTo>
                <a:cubicBezTo>
                  <a:pt x="5440" y="0"/>
                  <a:pt x="5468" y="11"/>
                  <a:pt x="54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4322445" y="2778125"/>
            <a:ext cx="3546475" cy="3693795"/>
          </a:xfrm>
          <a:custGeom>
            <a:avLst/>
            <a:gdLst>
              <a:gd name="sw" fmla="*/ 1 w 5585"/>
              <a:gd name="sh" fmla="*/ 1 h 5816"/>
              <a:gd name="mins" fmla="min sw sh"/>
              <a:gd name="dsw" fmla="+- 0 sw mins"/>
              <a:gd name="dsh" fmla="+- 0 sh mins"/>
              <a:gd name="p0x0" fmla="*/ 120 w 5585"/>
              <a:gd name="p0y0" fmla="*/ 0 h 5816"/>
              <a:gd name="p0x1" fmla="*/ 5465 w 5585"/>
              <a:gd name="p0y1" fmla="*/ 0 h 5816"/>
              <a:gd name="p0x2" fmla="*/ 5531 w 5585"/>
              <a:gd name="p0y2" fmla="*/ 0 h 5816"/>
              <a:gd name="p0x3" fmla="*/ 5585 w 5585"/>
              <a:gd name="p0y3" fmla="*/ 53 h 5816"/>
              <a:gd name="p0x4" fmla="*/ 5585 w 5585"/>
              <a:gd name="p0y4" fmla="*/ 120 h 5816"/>
              <a:gd name="p0x5" fmla="*/ 5585 w 5585"/>
              <a:gd name="p0y5" fmla="*/ 5696 h 5816"/>
              <a:gd name="p0x6" fmla="*/ 5585 w 5585"/>
              <a:gd name="p0y6" fmla="*/ 5763 h 5816"/>
              <a:gd name="p0x7" fmla="*/ 5531 w 5585"/>
              <a:gd name="p0y7" fmla="*/ 5816 h 5816"/>
              <a:gd name="p0x8" fmla="*/ 5465 w 5585"/>
              <a:gd name="p0y8" fmla="*/ 5816 h 5816"/>
              <a:gd name="p0x9" fmla="*/ 120 w 5585"/>
              <a:gd name="p0y9" fmla="*/ 5816 h 5816"/>
              <a:gd name="p0x10" fmla="*/ 53 w 5585"/>
              <a:gd name="p0y10" fmla="*/ 5816 h 5816"/>
              <a:gd name="p0x11" fmla="*/ 0 w 5585"/>
              <a:gd name="p0y11" fmla="*/ 5763 h 5816"/>
              <a:gd name="p0x12" fmla="*/ 0 w 5585"/>
              <a:gd name="p0y12" fmla="*/ 5696 h 5816"/>
              <a:gd name="p0x13" fmla="*/ 0 w 5585"/>
              <a:gd name="p0y13" fmla="*/ 120 h 5816"/>
              <a:gd name="p0x14" fmla="*/ 0 w 5585"/>
              <a:gd name="p0y14" fmla="*/ 53 h 5816"/>
              <a:gd name="p0x15" fmla="*/ 53 w 5585"/>
              <a:gd name="p0y15" fmla="*/ 0 h 5816"/>
              <a:gd name="p0x16" fmla="*/ 120 w 5585"/>
              <a:gd name="p0y16" fmla="*/ 0 h 581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1"/>
            </p:custDataLst>
          </p:nvPr>
        </p:nvSpPr>
        <p:spPr>
          <a:xfrm>
            <a:off x="4518025" y="40919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 descr="7f39131d-9246-11f1-a519-aecae007d95a"/>
          <p:cNvPicPr/>
          <p:nvPr>
            <p:custDataLst>
              <p:tags r:id="rId1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12" t="-4" r="12" b="4"/>
          <a:stretch>
            <a:fillRect/>
          </a:stretch>
        </p:blipFill>
        <p:spPr>
          <a:xfrm>
            <a:off x="4584700" y="4158615"/>
            <a:ext cx="209550" cy="2095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4937151" y="4080520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单次掉落</a:t>
            </a:r>
          </a:p>
        </p:txBody>
      </p: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4518051" y="4534862"/>
            <a:ext cx="3048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单次通关掉落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手动领取</a:t>
            </a: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，扫荡通关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自动领取</a:t>
            </a:r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4353323" y="2783206"/>
            <a:ext cx="3485354" cy="190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89" h="30">
                <a:moveTo>
                  <a:pt x="79" y="0"/>
                </a:moveTo>
                <a:lnTo>
                  <a:pt x="5409" y="0"/>
                </a:lnTo>
                <a:cubicBezTo>
                  <a:pt x="5440" y="0"/>
                  <a:pt x="5468" y="11"/>
                  <a:pt x="54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6"/>
            </p:custDataLst>
          </p:nvPr>
        </p:nvSpPr>
        <p:spPr>
          <a:xfrm>
            <a:off x="8068945" y="2778125"/>
            <a:ext cx="3546475" cy="3693795"/>
          </a:xfrm>
          <a:custGeom>
            <a:avLst/>
            <a:gdLst>
              <a:gd name="sw" fmla="*/ 1 w 5585"/>
              <a:gd name="sh" fmla="*/ 1 h 5816"/>
              <a:gd name="mins" fmla="min sw sh"/>
              <a:gd name="dsw" fmla="+- 0 sw mins"/>
              <a:gd name="dsh" fmla="+- 0 sh mins"/>
              <a:gd name="p0x0" fmla="*/ 120 w 5585"/>
              <a:gd name="p0y0" fmla="*/ 0 h 5816"/>
              <a:gd name="p0x1" fmla="*/ 5465 w 5585"/>
              <a:gd name="p0y1" fmla="*/ 0 h 5816"/>
              <a:gd name="p0x2" fmla="*/ 5531 w 5585"/>
              <a:gd name="p0y2" fmla="*/ 0 h 5816"/>
              <a:gd name="p0x3" fmla="*/ 5585 w 5585"/>
              <a:gd name="p0y3" fmla="*/ 53 h 5816"/>
              <a:gd name="p0x4" fmla="*/ 5585 w 5585"/>
              <a:gd name="p0y4" fmla="*/ 120 h 5816"/>
              <a:gd name="p0x5" fmla="*/ 5585 w 5585"/>
              <a:gd name="p0y5" fmla="*/ 5696 h 5816"/>
              <a:gd name="p0x6" fmla="*/ 5585 w 5585"/>
              <a:gd name="p0y6" fmla="*/ 5763 h 5816"/>
              <a:gd name="p0x7" fmla="*/ 5531 w 5585"/>
              <a:gd name="p0y7" fmla="*/ 5816 h 5816"/>
              <a:gd name="p0x8" fmla="*/ 5465 w 5585"/>
              <a:gd name="p0y8" fmla="*/ 5816 h 5816"/>
              <a:gd name="p0x9" fmla="*/ 120 w 5585"/>
              <a:gd name="p0y9" fmla="*/ 5816 h 5816"/>
              <a:gd name="p0x10" fmla="*/ 53 w 5585"/>
              <a:gd name="p0y10" fmla="*/ 5816 h 5816"/>
              <a:gd name="p0x11" fmla="*/ 0 w 5585"/>
              <a:gd name="p0y11" fmla="*/ 5763 h 5816"/>
              <a:gd name="p0x12" fmla="*/ 0 w 5585"/>
              <a:gd name="p0y12" fmla="*/ 5696 h 5816"/>
              <a:gd name="p0x13" fmla="*/ 0 w 5585"/>
              <a:gd name="p0y13" fmla="*/ 120 h 5816"/>
              <a:gd name="p0x14" fmla="*/ 0 w 5585"/>
              <a:gd name="p0y14" fmla="*/ 53 h 5816"/>
              <a:gd name="p0x15" fmla="*/ 53 w 5585"/>
              <a:gd name="p0y15" fmla="*/ 0 h 5816"/>
              <a:gd name="p0x16" fmla="*/ 120 w 5585"/>
              <a:gd name="p0y16" fmla="*/ 0 h 581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17"/>
            </p:custDataLst>
          </p:nvPr>
        </p:nvSpPr>
        <p:spPr>
          <a:xfrm>
            <a:off x="8264525" y="40919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7f3912a8-9246-11f1-a519-aecae007d95a"/>
          <p:cNvPicPr/>
          <p:nvPr>
            <p:custDataLst>
              <p:tags r:id="rId1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4" t="-4" r="24" b="4"/>
          <a:stretch>
            <a:fillRect/>
          </a:stretch>
        </p:blipFill>
        <p:spPr>
          <a:xfrm>
            <a:off x="8331200" y="4158615"/>
            <a:ext cx="209550" cy="2095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19"/>
            </p:custDataLst>
          </p:nvPr>
        </p:nvSpPr>
        <p:spPr>
          <a:xfrm>
            <a:off x="8683676" y="4080520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领取条件</a:t>
            </a:r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8264576" y="4534862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扫荡奖励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自动发放</a:t>
            </a:r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至背包或战利品箱，无需额外操作</a:t>
            </a: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8099823" y="2783206"/>
            <a:ext cx="3485354" cy="190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89" h="30">
                <a:moveTo>
                  <a:pt x="79" y="0"/>
                </a:moveTo>
                <a:lnTo>
                  <a:pt x="5409" y="0"/>
                </a:lnTo>
                <a:cubicBezTo>
                  <a:pt x="5440" y="0"/>
                  <a:pt x="5468" y="11"/>
                  <a:pt x="54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任务系统：主线委托与成就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20 w 5469"/>
              <a:gd name="p0y0" fmla="*/ 0 h 8445"/>
              <a:gd name="p0x1" fmla="*/ 5349 w 5469"/>
              <a:gd name="p0y1" fmla="*/ 0 h 8445"/>
              <a:gd name="p0x2" fmla="*/ 5415 w 5469"/>
              <a:gd name="p0y2" fmla="*/ 0 h 8445"/>
              <a:gd name="p0x3" fmla="*/ 5469 w 5469"/>
              <a:gd name="p0y3" fmla="*/ 53 h 8445"/>
              <a:gd name="p0x4" fmla="*/ 5469 w 5469"/>
              <a:gd name="p0y4" fmla="*/ 120 h 8445"/>
              <a:gd name="p0x5" fmla="*/ 5469 w 5469"/>
              <a:gd name="p0y5" fmla="*/ 8325 h 8445"/>
              <a:gd name="p0x6" fmla="*/ 5469 w 5469"/>
              <a:gd name="p0y6" fmla="*/ 8391 h 8445"/>
              <a:gd name="p0x7" fmla="*/ 5415 w 5469"/>
              <a:gd name="p0y7" fmla="*/ 8445 h 8445"/>
              <a:gd name="p0x8" fmla="*/ 5349 w 5469"/>
              <a:gd name="p0y8" fmla="*/ 8445 h 8445"/>
              <a:gd name="p0x9" fmla="*/ 120 w 5469"/>
              <a:gd name="p0y9" fmla="*/ 8445 h 8445"/>
              <a:gd name="p0x10" fmla="*/ 53 w 5469"/>
              <a:gd name="p0y10" fmla="*/ 8445 h 8445"/>
              <a:gd name="p0x11" fmla="*/ 0 w 5469"/>
              <a:gd name="p0y11" fmla="*/ 8391 h 8445"/>
              <a:gd name="p0x12" fmla="*/ 0 w 5469"/>
              <a:gd name="p0y12" fmla="*/ 8325 h 8445"/>
              <a:gd name="p0x13" fmla="*/ 0 w 5469"/>
              <a:gd name="p0y13" fmla="*/ 120 h 8445"/>
              <a:gd name="p0x14" fmla="*/ 0 w 5469"/>
              <a:gd name="p0y14" fmla="*/ 53 h 8445"/>
              <a:gd name="p0x15" fmla="*/ 53 w 5469"/>
              <a:gd name="p0y15" fmla="*/ 0 h 8445"/>
              <a:gd name="p0x16" fmla="*/ 120 w 5469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645920"/>
            <a:ext cx="308268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主线任务（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级开放）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71525" y="20713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 descr="896b19f1-9246-11f1-a79a-b2dc1a686e53"/>
          <p:cNvPicPr/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t="-151" b="151"/>
          <a:stretch>
            <a:fillRect/>
          </a:stretch>
        </p:blipFill>
        <p:spPr>
          <a:xfrm>
            <a:off x="838200" y="2138045"/>
            <a:ext cx="209550" cy="2095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1228725" y="2056448"/>
            <a:ext cx="256751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章节奖励</a:t>
            </a: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1228725" y="2380298"/>
            <a:ext cx="273896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每章完成奖励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万经验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+ 10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771525" y="30619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3" name="图片 12" descr="896b1b45-9246-11f1-a79a-b2dc1a686e53"/>
          <p:cNvPicPr/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t="-151" b="151"/>
          <a:stretch>
            <a:fillRect/>
          </a:stretch>
        </p:blipFill>
        <p:spPr>
          <a:xfrm>
            <a:off x="838200" y="3128645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1228725" y="3047048"/>
            <a:ext cx="262548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终极奖励</a:t>
            </a: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1228725" y="3370897"/>
            <a:ext cx="255010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全部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26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章</a:t>
            </a: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完成奖励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+ 1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个随机传说装备</a:t>
            </a:r>
          </a:p>
        </p:txBody>
      </p:sp>
      <p:sp>
        <p:nvSpPr>
          <p:cNvPr id="17" name="任意多边形 16"/>
          <p:cNvSpPr/>
          <p:nvPr>
            <p:custDataLst>
              <p:tags r:id="rId12"/>
            </p:custDataLst>
          </p:nvPr>
        </p:nvSpPr>
        <p:spPr>
          <a:xfrm>
            <a:off x="771525" y="40525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8" name="图片 17" descr="896b2015-9246-11f1-a79a-b2dc1a686e53"/>
          <p:cNvPicPr/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t="-151" b="151"/>
          <a:stretch>
            <a:fillRect/>
          </a:stretch>
        </p:blipFill>
        <p:spPr>
          <a:xfrm>
            <a:off x="838200" y="4119245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1228725" y="4037647"/>
            <a:ext cx="262548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永久称号</a:t>
            </a: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1228725" y="4361497"/>
            <a:ext cx="2619004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全主线解锁永久称号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剧情探索者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，增加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点全属性</a:t>
            </a:r>
          </a:p>
        </p:txBody>
      </p:sp>
      <p:sp>
        <p:nvSpPr>
          <p:cNvPr id="5" name="任意多边形 4"/>
          <p:cNvSpPr/>
          <p:nvPr>
            <p:custDataLst>
              <p:tags r:id="rId16"/>
            </p:custDataLst>
          </p:nvPr>
        </p:nvSpPr>
        <p:spPr>
          <a:xfrm>
            <a:off x="606826" y="1114434"/>
            <a:ext cx="3411687" cy="1904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73" h="30">
                <a:moveTo>
                  <a:pt x="79" y="0"/>
                </a:moveTo>
                <a:lnTo>
                  <a:pt x="5293" y="0"/>
                </a:lnTo>
                <a:cubicBezTo>
                  <a:pt x="5324" y="0"/>
                  <a:pt x="5352" y="11"/>
                  <a:pt x="5373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17"/>
            </p:custDataLst>
          </p:nvPr>
        </p:nvSpPr>
        <p:spPr>
          <a:xfrm>
            <a:off x="4306570" y="1109345"/>
            <a:ext cx="3472815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20 w 5469"/>
              <a:gd name="p0y0" fmla="*/ 0 h 8445"/>
              <a:gd name="p0x1" fmla="*/ 5349 w 5469"/>
              <a:gd name="p0y1" fmla="*/ 0 h 8445"/>
              <a:gd name="p0x2" fmla="*/ 5415 w 5469"/>
              <a:gd name="p0y2" fmla="*/ 0 h 8445"/>
              <a:gd name="p0x3" fmla="*/ 5469 w 5469"/>
              <a:gd name="p0y3" fmla="*/ 53 h 8445"/>
              <a:gd name="p0x4" fmla="*/ 5469 w 5469"/>
              <a:gd name="p0y4" fmla="*/ 120 h 8445"/>
              <a:gd name="p0x5" fmla="*/ 5469 w 5469"/>
              <a:gd name="p0y5" fmla="*/ 8325 h 8445"/>
              <a:gd name="p0x6" fmla="*/ 5469 w 5469"/>
              <a:gd name="p0y6" fmla="*/ 8391 h 8445"/>
              <a:gd name="p0x7" fmla="*/ 5415 w 5469"/>
              <a:gd name="p0y7" fmla="*/ 8445 h 8445"/>
              <a:gd name="p0x8" fmla="*/ 5349 w 5469"/>
              <a:gd name="p0y8" fmla="*/ 8445 h 8445"/>
              <a:gd name="p0x9" fmla="*/ 120 w 5469"/>
              <a:gd name="p0y9" fmla="*/ 8445 h 8445"/>
              <a:gd name="p0x10" fmla="*/ 53 w 5469"/>
              <a:gd name="p0y10" fmla="*/ 8445 h 8445"/>
              <a:gd name="p0x11" fmla="*/ 0 w 5469"/>
              <a:gd name="p0y11" fmla="*/ 8391 h 8445"/>
              <a:gd name="p0x12" fmla="*/ 0 w 5469"/>
              <a:gd name="p0y12" fmla="*/ 8325 h 8445"/>
              <a:gd name="p0x13" fmla="*/ 0 w 5469"/>
              <a:gd name="p0y13" fmla="*/ 120 h 8445"/>
              <a:gd name="p0x14" fmla="*/ 0 w 5469"/>
              <a:gd name="p0y14" fmla="*/ 53 h 8445"/>
              <a:gd name="p0x15" fmla="*/ 53 w 5469"/>
              <a:gd name="p0y15" fmla="*/ 0 h 8445"/>
              <a:gd name="p0x16" fmla="*/ 120 w 5469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18"/>
            </p:custDataLst>
          </p:nvPr>
        </p:nvSpPr>
        <p:spPr>
          <a:xfrm>
            <a:off x="4501905" y="1645920"/>
            <a:ext cx="308268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委托任务（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级开放）</a:t>
            </a:r>
          </a:p>
        </p:txBody>
      </p:sp>
      <p:sp>
        <p:nvSpPr>
          <p:cNvPr id="28" name="任意多边形 27"/>
          <p:cNvSpPr/>
          <p:nvPr>
            <p:custDataLst>
              <p:tags r:id="rId19"/>
            </p:custDataLst>
          </p:nvPr>
        </p:nvSpPr>
        <p:spPr>
          <a:xfrm>
            <a:off x="4501515" y="20713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9" name="图片 28" descr="896b1bc1-9246-11f1-a79a-b2dc1a686e53"/>
          <p:cNvPicPr/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186" t="-151" r="186" b="151"/>
          <a:stretch>
            <a:fillRect/>
          </a:stretch>
        </p:blipFill>
        <p:spPr>
          <a:xfrm>
            <a:off x="4568190" y="2138045"/>
            <a:ext cx="209550" cy="20955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1"/>
            </p:custDataLst>
          </p:nvPr>
        </p:nvSpPr>
        <p:spPr>
          <a:xfrm>
            <a:off x="4959105" y="2056448"/>
            <a:ext cx="262548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每日次数</a:t>
            </a:r>
          </a:p>
        </p:txBody>
      </p:sp>
      <p:sp>
        <p:nvSpPr>
          <p:cNvPr id="32" name="文本框 31"/>
          <p:cNvSpPr txBox="1"/>
          <p:nvPr>
            <p:custDataLst>
              <p:tags r:id="rId22"/>
            </p:custDataLst>
          </p:nvPr>
        </p:nvSpPr>
        <p:spPr>
          <a:xfrm>
            <a:off x="4959105" y="2380298"/>
            <a:ext cx="263321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每日可接取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，可免费刷新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任务品质</a:t>
            </a:r>
          </a:p>
        </p:txBody>
      </p:sp>
      <p:sp>
        <p:nvSpPr>
          <p:cNvPr id="33" name="任意多边形 32"/>
          <p:cNvSpPr/>
          <p:nvPr>
            <p:custDataLst>
              <p:tags r:id="rId23"/>
            </p:custDataLst>
          </p:nvPr>
        </p:nvSpPr>
        <p:spPr>
          <a:xfrm>
            <a:off x="4501515" y="30619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4" name="图片 33" descr="896b1ecb-9246-11f1-a79a-b2dc1a686e53"/>
          <p:cNvPicPr/>
          <p:nvPr>
            <p:custDataLst>
              <p:tags r:id="rId2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186" t="-151" r="186" b="151"/>
          <a:stretch>
            <a:fillRect/>
          </a:stretch>
        </p:blipFill>
        <p:spPr>
          <a:xfrm>
            <a:off x="4568190" y="3128645"/>
            <a:ext cx="209550" cy="20955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25"/>
            </p:custDataLst>
          </p:nvPr>
        </p:nvSpPr>
        <p:spPr>
          <a:xfrm>
            <a:off x="4959105" y="3047048"/>
            <a:ext cx="262548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品质梯度</a:t>
            </a:r>
          </a:p>
        </p:txBody>
      </p:sp>
      <p:sp>
        <p:nvSpPr>
          <p:cNvPr id="37" name="文本框 36"/>
          <p:cNvSpPr txBox="1"/>
          <p:nvPr>
            <p:custDataLst>
              <p:tags r:id="rId26"/>
            </p:custDataLst>
          </p:nvPr>
        </p:nvSpPr>
        <p:spPr>
          <a:xfrm>
            <a:off x="4959105" y="3370897"/>
            <a:ext cx="262548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绿色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蓝色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紫色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35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橙色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经验</a:t>
            </a:r>
          </a:p>
        </p:txBody>
      </p:sp>
      <p:sp>
        <p:nvSpPr>
          <p:cNvPr id="38" name="任意多边形 37"/>
          <p:cNvSpPr/>
          <p:nvPr>
            <p:custDataLst>
              <p:tags r:id="rId27"/>
            </p:custDataLst>
          </p:nvPr>
        </p:nvSpPr>
        <p:spPr>
          <a:xfrm>
            <a:off x="4501515" y="40525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9" name="图片 38" descr="896b2121-9246-11f1-a79a-b2dc1a686e53"/>
          <p:cNvPicPr/>
          <p:nvPr>
            <p:custDataLst>
              <p:tags r:id="rId2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186" t="-151" r="186" b="151"/>
          <a:stretch>
            <a:fillRect/>
          </a:stretch>
        </p:blipFill>
        <p:spPr>
          <a:xfrm>
            <a:off x="4568190" y="4119245"/>
            <a:ext cx="209550" cy="20955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29"/>
            </p:custDataLst>
          </p:nvPr>
        </p:nvSpPr>
        <p:spPr>
          <a:xfrm>
            <a:off x="4959105" y="4037647"/>
            <a:ext cx="262548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金币梯度</a:t>
            </a:r>
          </a:p>
        </p:txBody>
      </p:sp>
      <p:sp>
        <p:nvSpPr>
          <p:cNvPr id="42" name="文本框 41"/>
          <p:cNvSpPr txBox="1"/>
          <p:nvPr>
            <p:custDataLst>
              <p:tags r:id="rId30"/>
            </p:custDataLst>
          </p:nvPr>
        </p:nvSpPr>
        <p:spPr>
          <a:xfrm>
            <a:off x="4959105" y="4361497"/>
            <a:ext cx="262548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绿色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5000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蓝色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紫色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</a:p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橙色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金币</a:t>
            </a:r>
          </a:p>
        </p:txBody>
      </p:sp>
      <p:sp>
        <p:nvSpPr>
          <p:cNvPr id="43" name="任意多边形 42"/>
          <p:cNvSpPr/>
          <p:nvPr>
            <p:custDataLst>
              <p:tags r:id="rId31"/>
            </p:custDataLst>
          </p:nvPr>
        </p:nvSpPr>
        <p:spPr>
          <a:xfrm>
            <a:off x="4501515" y="50431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4" name="图片 43" descr="896b1e12-9246-11f1-a79a-b2dc1a686e53"/>
          <p:cNvPicPr/>
          <p:nvPr>
            <p:custDataLst>
              <p:tags r:id="rId3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186" t="-151" r="186" b="151"/>
          <a:stretch>
            <a:fillRect/>
          </a:stretch>
        </p:blipFill>
        <p:spPr>
          <a:xfrm>
            <a:off x="4568190" y="5109845"/>
            <a:ext cx="209550" cy="20955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33"/>
            </p:custDataLst>
          </p:nvPr>
        </p:nvSpPr>
        <p:spPr>
          <a:xfrm>
            <a:off x="4959105" y="5028247"/>
            <a:ext cx="262548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周累计奖励</a:t>
            </a:r>
          </a:p>
        </p:txBody>
      </p:sp>
      <p:sp>
        <p:nvSpPr>
          <p:cNvPr id="47" name="文本框 46"/>
          <p:cNvSpPr txBox="1"/>
          <p:nvPr>
            <p:custDataLst>
              <p:tags r:id="rId34"/>
            </p:custDataLst>
          </p:nvPr>
        </p:nvSpPr>
        <p:spPr>
          <a:xfrm>
            <a:off x="4959105" y="5352097"/>
            <a:ext cx="2479624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每周累计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25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，额外领取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个随机橙色委托宝箱</a:t>
            </a:r>
          </a:p>
        </p:txBody>
      </p:sp>
      <p:sp>
        <p:nvSpPr>
          <p:cNvPr id="26" name="任意多边形 25"/>
          <p:cNvSpPr/>
          <p:nvPr>
            <p:custDataLst>
              <p:tags r:id="rId35"/>
            </p:custDataLst>
          </p:nvPr>
        </p:nvSpPr>
        <p:spPr>
          <a:xfrm>
            <a:off x="4336817" y="1114425"/>
            <a:ext cx="3412320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74" h="30">
                <a:moveTo>
                  <a:pt x="79" y="0"/>
                </a:moveTo>
                <a:lnTo>
                  <a:pt x="5294" y="0"/>
                </a:lnTo>
                <a:cubicBezTo>
                  <a:pt x="5325" y="0"/>
                  <a:pt x="5353" y="11"/>
                  <a:pt x="537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36"/>
            </p:custDataLst>
          </p:nvPr>
        </p:nvSpPr>
        <p:spPr>
          <a:xfrm>
            <a:off x="8036560" y="1109345"/>
            <a:ext cx="3578860" cy="5362575"/>
          </a:xfrm>
          <a:custGeom>
            <a:avLst/>
            <a:gdLst>
              <a:gd name="sw" fmla="*/ 1 w 5635"/>
              <a:gd name="sh" fmla="*/ 1 h 8445"/>
              <a:gd name="mins" fmla="min sw sh"/>
              <a:gd name="dsw" fmla="+- 0 sw mins"/>
              <a:gd name="dsh" fmla="+- 0 sh mins"/>
              <a:gd name="p0x0" fmla="*/ 120 w 5635"/>
              <a:gd name="p0y0" fmla="*/ 0 h 8445"/>
              <a:gd name="p0x1" fmla="*/ 5515 w 5635"/>
              <a:gd name="p0y1" fmla="*/ 0 h 8445"/>
              <a:gd name="p0x2" fmla="*/ 5582 w 5635"/>
              <a:gd name="p0y2" fmla="*/ 0 h 8445"/>
              <a:gd name="p0x3" fmla="*/ 5635 w 5635"/>
              <a:gd name="p0y3" fmla="*/ 53 h 8445"/>
              <a:gd name="p0x4" fmla="*/ 5635 w 5635"/>
              <a:gd name="p0y4" fmla="*/ 120 h 8445"/>
              <a:gd name="p0x5" fmla="*/ 5635 w 5635"/>
              <a:gd name="p0y5" fmla="*/ 8325 h 8445"/>
              <a:gd name="p0x6" fmla="*/ 5635 w 5635"/>
              <a:gd name="p0y6" fmla="*/ 8391 h 8445"/>
              <a:gd name="p0x7" fmla="*/ 5582 w 5635"/>
              <a:gd name="p0y7" fmla="*/ 8445 h 8445"/>
              <a:gd name="p0x8" fmla="*/ 5515 w 5635"/>
              <a:gd name="p0y8" fmla="*/ 8445 h 8445"/>
              <a:gd name="p0x9" fmla="*/ 120 w 5635"/>
              <a:gd name="p0y9" fmla="*/ 8445 h 8445"/>
              <a:gd name="p0x10" fmla="*/ 53 w 5635"/>
              <a:gd name="p0y10" fmla="*/ 8445 h 8445"/>
              <a:gd name="p0x11" fmla="*/ 0 w 5635"/>
              <a:gd name="p0y11" fmla="*/ 8391 h 8445"/>
              <a:gd name="p0x12" fmla="*/ 0 w 5635"/>
              <a:gd name="p0y12" fmla="*/ 8325 h 8445"/>
              <a:gd name="p0x13" fmla="*/ 0 w 5635"/>
              <a:gd name="p0y13" fmla="*/ 120 h 8445"/>
              <a:gd name="p0x14" fmla="*/ 0 w 5635"/>
              <a:gd name="p0y14" fmla="*/ 53 h 8445"/>
              <a:gd name="p0x15" fmla="*/ 53 w 5635"/>
              <a:gd name="p0y15" fmla="*/ 0 h 8445"/>
              <a:gd name="p0x16" fmla="*/ 120 w 5635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>
            <p:custDataLst>
              <p:tags r:id="rId37"/>
            </p:custDataLst>
          </p:nvPr>
        </p:nvSpPr>
        <p:spPr>
          <a:xfrm>
            <a:off x="8232277" y="1645920"/>
            <a:ext cx="318819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成就任务</a:t>
            </a:r>
          </a:p>
        </p:txBody>
      </p:sp>
      <p:sp>
        <p:nvSpPr>
          <p:cNvPr id="53" name="任意多边形 52"/>
          <p:cNvSpPr/>
          <p:nvPr>
            <p:custDataLst>
              <p:tags r:id="rId38"/>
            </p:custDataLst>
          </p:nvPr>
        </p:nvSpPr>
        <p:spPr>
          <a:xfrm>
            <a:off x="8232140" y="20713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4" name="图片 53" descr="896b1ffc-9246-11f1-a79a-b2dc1a686e53"/>
          <p:cNvPicPr/>
          <p:nvPr>
            <p:custDataLst>
              <p:tags r:id="rId3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65" t="-151" r="65" b="151"/>
          <a:stretch>
            <a:fillRect/>
          </a:stretch>
        </p:blipFill>
        <p:spPr>
          <a:xfrm>
            <a:off x="8298815" y="2138045"/>
            <a:ext cx="209550" cy="209550"/>
          </a:xfrm>
          <a:prstGeom prst="rect">
            <a:avLst/>
          </a:prstGeom>
        </p:spPr>
      </p:pic>
      <p:sp>
        <p:nvSpPr>
          <p:cNvPr id="56" name="文本框 55"/>
          <p:cNvSpPr txBox="1"/>
          <p:nvPr>
            <p:custDataLst>
              <p:tags r:id="rId40"/>
            </p:custDataLst>
          </p:nvPr>
        </p:nvSpPr>
        <p:spPr>
          <a:xfrm>
            <a:off x="8689477" y="2056448"/>
            <a:ext cx="273099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六类分类</a:t>
            </a:r>
          </a:p>
        </p:txBody>
      </p:sp>
      <p:sp>
        <p:nvSpPr>
          <p:cNvPr id="57" name="文本框 56"/>
          <p:cNvSpPr txBox="1"/>
          <p:nvPr>
            <p:custDataLst>
              <p:tags r:id="rId41"/>
            </p:custDataLst>
          </p:nvPr>
        </p:nvSpPr>
        <p:spPr>
          <a:xfrm>
            <a:off x="8689477" y="2380298"/>
            <a:ext cx="2730998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分为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成长、冒险、战斗、道具、对战、社交</a:t>
            </a: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六类成就</a:t>
            </a:r>
          </a:p>
        </p:txBody>
      </p:sp>
      <p:sp>
        <p:nvSpPr>
          <p:cNvPr id="58" name="任意多边形 57"/>
          <p:cNvSpPr/>
          <p:nvPr>
            <p:custDataLst>
              <p:tags r:id="rId42"/>
            </p:custDataLst>
          </p:nvPr>
        </p:nvSpPr>
        <p:spPr>
          <a:xfrm>
            <a:off x="8232140" y="30619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9" name="图片 58" descr="896b2058-9246-11f1-a79a-b2dc1a686e53"/>
          <p:cNvPicPr/>
          <p:nvPr>
            <p:custDataLst>
              <p:tags r:id="rId4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65" t="-151" r="65" b="151"/>
          <a:stretch>
            <a:fillRect/>
          </a:stretch>
        </p:blipFill>
        <p:spPr>
          <a:xfrm>
            <a:off x="8298815" y="3128645"/>
            <a:ext cx="209550" cy="209550"/>
          </a:xfrm>
          <a:prstGeom prst="rect">
            <a:avLst/>
          </a:prstGeom>
        </p:spPr>
      </p:pic>
      <p:sp>
        <p:nvSpPr>
          <p:cNvPr id="61" name="文本框 60"/>
          <p:cNvSpPr txBox="1"/>
          <p:nvPr>
            <p:custDataLst>
              <p:tags r:id="rId44"/>
            </p:custDataLst>
          </p:nvPr>
        </p:nvSpPr>
        <p:spPr>
          <a:xfrm>
            <a:off x="8689477" y="3047048"/>
            <a:ext cx="273099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点数兑换</a:t>
            </a:r>
          </a:p>
        </p:txBody>
      </p:sp>
      <p:sp>
        <p:nvSpPr>
          <p:cNvPr id="62" name="文本框 61"/>
          <p:cNvSpPr txBox="1"/>
          <p:nvPr>
            <p:custDataLst>
              <p:tags r:id="rId45"/>
            </p:custDataLst>
          </p:nvPr>
        </p:nvSpPr>
        <p:spPr>
          <a:xfrm>
            <a:off x="8689477" y="3370897"/>
            <a:ext cx="2788968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每个普通成就奖励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5~10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成就点数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</a:t>
            </a:r>
          </a:p>
          <a:p>
            <a:pPr algn="l">
              <a:lnSpc>
                <a:spcPct val="133000"/>
              </a:lnSpc>
            </a:pPr>
            <a:r>
              <a:rPr 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成就点数</a:t>
            </a: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可兑换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 b="1" spc="-13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个传说碎片</a:t>
            </a:r>
          </a:p>
        </p:txBody>
      </p:sp>
      <p:sp>
        <p:nvSpPr>
          <p:cNvPr id="51" name="任意多边形 50"/>
          <p:cNvSpPr/>
          <p:nvPr>
            <p:custDataLst>
              <p:tags r:id="rId46"/>
            </p:custDataLst>
          </p:nvPr>
        </p:nvSpPr>
        <p:spPr>
          <a:xfrm>
            <a:off x="8067440" y="1114425"/>
            <a:ext cx="3517735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40" h="30">
                <a:moveTo>
                  <a:pt x="79" y="0"/>
                </a:moveTo>
                <a:lnTo>
                  <a:pt x="5460" y="0"/>
                </a:lnTo>
                <a:cubicBezTo>
                  <a:pt x="5491" y="0"/>
                  <a:pt x="5519" y="11"/>
                  <a:pt x="5540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恶灵之塔：</a:t>
            </a:r>
            <a:r>
              <a:rPr lang="en-US" altLang="zh-CN"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50</a:t>
            </a:r>
            <a:r>
              <a:rPr lang="zh-CN" altLang="en-US"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层挑战与丰厚奖励</a:t>
            </a: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5689600" y="1104900"/>
            <a:ext cx="5930900" cy="898525"/>
          </a:xfrm>
          <a:custGeom>
            <a:avLst/>
            <a:gdLst>
              <a:gd name="sw" fmla="*/ 1 w 9339"/>
              <a:gd name="sh" fmla="*/ 1 h 1415"/>
              <a:gd name="mins" fmla="min sw sh"/>
              <a:gd name="dsw" fmla="+- 0 sw mins"/>
              <a:gd name="dsh" fmla="+- 0 sh mins"/>
              <a:gd name="p0x0" fmla="*/ 120 w 9339"/>
              <a:gd name="p0y0" fmla="*/ 0 h 1415"/>
              <a:gd name="p0x1" fmla="*/ 9219 w 9339"/>
              <a:gd name="p0y1" fmla="*/ 0 h 1415"/>
              <a:gd name="p0x2" fmla="*/ 9285 w 9339"/>
              <a:gd name="p0y2" fmla="*/ 0 h 1415"/>
              <a:gd name="p0x3" fmla="*/ 9339 w 9339"/>
              <a:gd name="p0y3" fmla="*/ 53 h 1415"/>
              <a:gd name="p0x4" fmla="*/ 9339 w 9339"/>
              <a:gd name="p0y4" fmla="*/ 120 h 1415"/>
              <a:gd name="p0x5" fmla="*/ 9339 w 9339"/>
              <a:gd name="p0y5" fmla="*/ 1295 h 1415"/>
              <a:gd name="p0x6" fmla="*/ 9339 w 9339"/>
              <a:gd name="p0y6" fmla="*/ 1362 h 1415"/>
              <a:gd name="p0x7" fmla="*/ 9285 w 9339"/>
              <a:gd name="p0y7" fmla="*/ 1415 h 1415"/>
              <a:gd name="p0x8" fmla="*/ 9219 w 9339"/>
              <a:gd name="p0y8" fmla="*/ 1415 h 1415"/>
              <a:gd name="p0x9" fmla="*/ 120 w 9339"/>
              <a:gd name="p0y9" fmla="*/ 1415 h 1415"/>
              <a:gd name="p0x10" fmla="*/ 53 w 9339"/>
              <a:gd name="p0y10" fmla="*/ 1415 h 1415"/>
              <a:gd name="p0x11" fmla="*/ 0 w 9339"/>
              <a:gd name="p0y11" fmla="*/ 1362 h 1415"/>
              <a:gd name="p0x12" fmla="*/ 0 w 9339"/>
              <a:gd name="p0y12" fmla="*/ 1295 h 1415"/>
              <a:gd name="p0x13" fmla="*/ 0 w 9339"/>
              <a:gd name="p0y13" fmla="*/ 120 h 1415"/>
              <a:gd name="p0x14" fmla="*/ 0 w 9339"/>
              <a:gd name="p0y14" fmla="*/ 53 h 1415"/>
              <a:gd name="p0x15" fmla="*/ 53 w 9339"/>
              <a:gd name="p0y15" fmla="*/ 0 h 1415"/>
              <a:gd name="p0x16" fmla="*/ 120 w 9339"/>
              <a:gd name="p0y16" fmla="*/ 0 h 141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5880716" y="1178243"/>
            <a:ext cx="16752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800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50</a:t>
            </a:r>
            <a:r>
              <a:rPr sz="2400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层</a:t>
            </a: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7060626" y="1402051"/>
            <a:ext cx="39214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单人挑战，</a:t>
            </a:r>
            <a:r>
              <a:rPr lang="en-US" altLang="zh-CN" sz="135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40</a:t>
            </a:r>
            <a:r>
              <a:rPr lang="zh-CN" altLang="en-US" sz="135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级开放，每日</a:t>
            </a:r>
            <a:r>
              <a:rPr lang="en-US" altLang="zh-CN" sz="135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次机会，支持扫荡</a:t>
            </a:r>
          </a:p>
        </p:txBody>
      </p:sp>
      <p:sp>
        <p:nvSpPr>
          <p:cNvPr id="10" name="任意多边形 9"/>
          <p:cNvSpPr/>
          <p:nvPr>
            <p:custDataLst>
              <p:tags r:id="rId5"/>
            </p:custDataLst>
          </p:nvPr>
        </p:nvSpPr>
        <p:spPr>
          <a:xfrm>
            <a:off x="5694680" y="2199005"/>
            <a:ext cx="1115695" cy="2002155"/>
          </a:xfrm>
          <a:custGeom>
            <a:avLst/>
            <a:gdLst>
              <a:gd name="sw" fmla="*/ 1 w 1756"/>
              <a:gd name="sh" fmla="*/ 1 h 3153"/>
              <a:gd name="mins" fmla="min sw sh"/>
              <a:gd name="dsw" fmla="+- 0 sw mins"/>
              <a:gd name="dsh" fmla="+- 0 sh mins"/>
              <a:gd name="p0x0" fmla="*/ 120 w 1756"/>
              <a:gd name="p0y0" fmla="*/ 0 h 3153"/>
              <a:gd name="p0x1" fmla="*/ 1636 w 1756"/>
              <a:gd name="p0y1" fmla="*/ 0 h 3153"/>
              <a:gd name="p0x2" fmla="*/ 1703 w 1756"/>
              <a:gd name="p0y2" fmla="*/ 0 h 3153"/>
              <a:gd name="p0x3" fmla="*/ 1756 w 1756"/>
              <a:gd name="p0y3" fmla="*/ 53 h 3153"/>
              <a:gd name="p0x4" fmla="*/ 1756 w 1756"/>
              <a:gd name="p0y4" fmla="*/ 120 h 3153"/>
              <a:gd name="p0x5" fmla="*/ 1756 w 1756"/>
              <a:gd name="p0y5" fmla="*/ 3033 h 3153"/>
              <a:gd name="p0x6" fmla="*/ 1756 w 1756"/>
              <a:gd name="p0y6" fmla="*/ 3099 h 3153"/>
              <a:gd name="p0x7" fmla="*/ 1703 w 1756"/>
              <a:gd name="p0y7" fmla="*/ 3153 h 3153"/>
              <a:gd name="p0x8" fmla="*/ 1636 w 1756"/>
              <a:gd name="p0y8" fmla="*/ 3153 h 3153"/>
              <a:gd name="p0x9" fmla="*/ 120 w 1756"/>
              <a:gd name="p0y9" fmla="*/ 3153 h 3153"/>
              <a:gd name="p0x10" fmla="*/ 53 w 1756"/>
              <a:gd name="p0y10" fmla="*/ 3153 h 3153"/>
              <a:gd name="p0x11" fmla="*/ 0 w 1756"/>
              <a:gd name="p0y11" fmla="*/ 3099 h 3153"/>
              <a:gd name="p0x12" fmla="*/ 0 w 1756"/>
              <a:gd name="p0y12" fmla="*/ 3033 h 3153"/>
              <a:gd name="p0x13" fmla="*/ 0 w 1756"/>
              <a:gd name="p0y13" fmla="*/ 120 h 3153"/>
              <a:gd name="p0x14" fmla="*/ 0 w 1756"/>
              <a:gd name="p0y14" fmla="*/ 53 h 3153"/>
              <a:gd name="p0x15" fmla="*/ 53 w 1756"/>
              <a:gd name="p0y15" fmla="*/ 0 h 3153"/>
              <a:gd name="p0x16" fmla="*/ 120 w 1756"/>
              <a:gd name="p0y16" fmla="*/ 0 h 315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5995759" y="2681288"/>
            <a:ext cx="742502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层</a:t>
            </a: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5947915" y="302418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蓝色宝箱</a:t>
            </a:r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5775941" y="3262313"/>
            <a:ext cx="953615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个稀有碎片</a:t>
            </a: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5724940" y="2203460"/>
            <a:ext cx="1054541" cy="190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61" h="30">
                <a:moveTo>
                  <a:pt x="79" y="0"/>
                </a:moveTo>
                <a:lnTo>
                  <a:pt x="1581" y="0"/>
                </a:lnTo>
                <a:cubicBezTo>
                  <a:pt x="1612" y="0"/>
                  <a:pt x="1640" y="11"/>
                  <a:pt x="1661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0"/>
            </p:custDataLst>
          </p:nvPr>
        </p:nvSpPr>
        <p:spPr>
          <a:xfrm>
            <a:off x="6896100" y="2199005"/>
            <a:ext cx="1115060" cy="2002155"/>
          </a:xfrm>
          <a:custGeom>
            <a:avLst/>
            <a:gdLst>
              <a:gd name="sw" fmla="*/ 1 w 1756"/>
              <a:gd name="sh" fmla="*/ 1 h 3153"/>
              <a:gd name="mins" fmla="min sw sh"/>
              <a:gd name="dsw" fmla="+- 0 sw mins"/>
              <a:gd name="dsh" fmla="+- 0 sh mins"/>
              <a:gd name="p0x0" fmla="*/ 120 w 1756"/>
              <a:gd name="p0y0" fmla="*/ 0 h 3153"/>
              <a:gd name="p0x1" fmla="*/ 1636 w 1756"/>
              <a:gd name="p0y1" fmla="*/ 0 h 3153"/>
              <a:gd name="p0x2" fmla="*/ 1703 w 1756"/>
              <a:gd name="p0y2" fmla="*/ 0 h 3153"/>
              <a:gd name="p0x3" fmla="*/ 1756 w 1756"/>
              <a:gd name="p0y3" fmla="*/ 53 h 3153"/>
              <a:gd name="p0x4" fmla="*/ 1756 w 1756"/>
              <a:gd name="p0y4" fmla="*/ 120 h 3153"/>
              <a:gd name="p0x5" fmla="*/ 1756 w 1756"/>
              <a:gd name="p0y5" fmla="*/ 3033 h 3153"/>
              <a:gd name="p0x6" fmla="*/ 1756 w 1756"/>
              <a:gd name="p0y6" fmla="*/ 3099 h 3153"/>
              <a:gd name="p0x7" fmla="*/ 1703 w 1756"/>
              <a:gd name="p0y7" fmla="*/ 3153 h 3153"/>
              <a:gd name="p0x8" fmla="*/ 1636 w 1756"/>
              <a:gd name="p0y8" fmla="*/ 3153 h 3153"/>
              <a:gd name="p0x9" fmla="*/ 120 w 1756"/>
              <a:gd name="p0y9" fmla="*/ 3153 h 3153"/>
              <a:gd name="p0x10" fmla="*/ 53 w 1756"/>
              <a:gd name="p0y10" fmla="*/ 3153 h 3153"/>
              <a:gd name="p0x11" fmla="*/ 0 w 1756"/>
              <a:gd name="p0y11" fmla="*/ 3099 h 3153"/>
              <a:gd name="p0x12" fmla="*/ 0 w 1756"/>
              <a:gd name="p0y12" fmla="*/ 3033 h 3153"/>
              <a:gd name="p0x13" fmla="*/ 0 w 1756"/>
              <a:gd name="p0y13" fmla="*/ 120 h 3153"/>
              <a:gd name="p0x14" fmla="*/ 0 w 1756"/>
              <a:gd name="p0y14" fmla="*/ 53 h 3153"/>
              <a:gd name="p0x15" fmla="*/ 53 w 1756"/>
              <a:gd name="p0y15" fmla="*/ 0 h 3153"/>
              <a:gd name="p0x16" fmla="*/ 120 w 1756"/>
              <a:gd name="p0y16" fmla="*/ 0 h 315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7197023" y="2681288"/>
            <a:ext cx="742502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</a:t>
            </a:r>
            <a:r>
              <a:rPr lang="zh-CN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层</a:t>
            </a: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7149179" y="302418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紫色宝箱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977205" y="3262313"/>
            <a:ext cx="953615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个紫色碎片</a:t>
            </a: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6926360" y="2203460"/>
            <a:ext cx="1054541" cy="190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61" h="30">
                <a:moveTo>
                  <a:pt x="79" y="0"/>
                </a:moveTo>
                <a:lnTo>
                  <a:pt x="1581" y="0"/>
                </a:lnTo>
                <a:cubicBezTo>
                  <a:pt x="1612" y="0"/>
                  <a:pt x="1640" y="11"/>
                  <a:pt x="1661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5"/>
            </p:custDataLst>
          </p:nvPr>
        </p:nvSpPr>
        <p:spPr>
          <a:xfrm>
            <a:off x="8096885" y="2199005"/>
            <a:ext cx="1115695" cy="2002155"/>
          </a:xfrm>
          <a:custGeom>
            <a:avLst/>
            <a:gdLst>
              <a:gd name="sw" fmla="*/ 1 w 1756"/>
              <a:gd name="sh" fmla="*/ 1 h 3153"/>
              <a:gd name="mins" fmla="min sw sh"/>
              <a:gd name="dsw" fmla="+- 0 sw mins"/>
              <a:gd name="dsh" fmla="+- 0 sh mins"/>
              <a:gd name="p0x0" fmla="*/ 120 w 1756"/>
              <a:gd name="p0y0" fmla="*/ 0 h 3153"/>
              <a:gd name="p0x1" fmla="*/ 1636 w 1756"/>
              <a:gd name="p0y1" fmla="*/ 0 h 3153"/>
              <a:gd name="p0x2" fmla="*/ 1703 w 1756"/>
              <a:gd name="p0y2" fmla="*/ 0 h 3153"/>
              <a:gd name="p0x3" fmla="*/ 1756 w 1756"/>
              <a:gd name="p0y3" fmla="*/ 53 h 3153"/>
              <a:gd name="p0x4" fmla="*/ 1756 w 1756"/>
              <a:gd name="p0y4" fmla="*/ 120 h 3153"/>
              <a:gd name="p0x5" fmla="*/ 1756 w 1756"/>
              <a:gd name="p0y5" fmla="*/ 3033 h 3153"/>
              <a:gd name="p0x6" fmla="*/ 1756 w 1756"/>
              <a:gd name="p0y6" fmla="*/ 3099 h 3153"/>
              <a:gd name="p0x7" fmla="*/ 1703 w 1756"/>
              <a:gd name="p0y7" fmla="*/ 3153 h 3153"/>
              <a:gd name="p0x8" fmla="*/ 1636 w 1756"/>
              <a:gd name="p0y8" fmla="*/ 3153 h 3153"/>
              <a:gd name="p0x9" fmla="*/ 120 w 1756"/>
              <a:gd name="p0y9" fmla="*/ 3153 h 3153"/>
              <a:gd name="p0x10" fmla="*/ 53 w 1756"/>
              <a:gd name="p0y10" fmla="*/ 3153 h 3153"/>
              <a:gd name="p0x11" fmla="*/ 0 w 1756"/>
              <a:gd name="p0y11" fmla="*/ 3099 h 3153"/>
              <a:gd name="p0x12" fmla="*/ 0 w 1756"/>
              <a:gd name="p0y12" fmla="*/ 3033 h 3153"/>
              <a:gd name="p0x13" fmla="*/ 0 w 1756"/>
              <a:gd name="p0y13" fmla="*/ 120 h 3153"/>
              <a:gd name="p0x14" fmla="*/ 0 w 1756"/>
              <a:gd name="p0y14" fmla="*/ 53 h 3153"/>
              <a:gd name="p0x15" fmla="*/ 53 w 1756"/>
              <a:gd name="p0y15" fmla="*/ 0 h 3153"/>
              <a:gd name="p0x16" fmla="*/ 120 w 1756"/>
              <a:gd name="p0y16" fmla="*/ 0 h 315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6"/>
            </p:custDataLst>
          </p:nvPr>
        </p:nvSpPr>
        <p:spPr>
          <a:xfrm>
            <a:off x="8398287" y="2681288"/>
            <a:ext cx="742503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层</a:t>
            </a:r>
          </a:p>
        </p:txBody>
      </p:sp>
      <p:sp>
        <p:nvSpPr>
          <p:cNvPr id="25" name="文本框 24"/>
          <p:cNvSpPr txBox="1"/>
          <p:nvPr>
            <p:custDataLst>
              <p:tags r:id="rId17"/>
            </p:custDataLst>
          </p:nvPr>
        </p:nvSpPr>
        <p:spPr>
          <a:xfrm>
            <a:off x="8350444" y="302418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橙色宝箱</a:t>
            </a:r>
          </a:p>
        </p:txBody>
      </p:sp>
      <p:sp>
        <p:nvSpPr>
          <p:cNvPr id="26" name="文本框 25"/>
          <p:cNvSpPr txBox="1"/>
          <p:nvPr>
            <p:custDataLst>
              <p:tags r:id="rId18"/>
            </p:custDataLst>
          </p:nvPr>
        </p:nvSpPr>
        <p:spPr>
          <a:xfrm>
            <a:off x="8178470" y="3262313"/>
            <a:ext cx="953614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个英雄碎片</a:t>
            </a: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8127780" y="2203460"/>
            <a:ext cx="1054541" cy="190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61" h="30">
                <a:moveTo>
                  <a:pt x="79" y="0"/>
                </a:moveTo>
                <a:lnTo>
                  <a:pt x="1581" y="0"/>
                </a:lnTo>
                <a:cubicBezTo>
                  <a:pt x="1612" y="0"/>
                  <a:pt x="1640" y="11"/>
                  <a:pt x="1661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0"/>
            </p:custDataLst>
          </p:nvPr>
        </p:nvSpPr>
        <p:spPr>
          <a:xfrm>
            <a:off x="9298305" y="2199005"/>
            <a:ext cx="1115695" cy="2002155"/>
          </a:xfrm>
          <a:custGeom>
            <a:avLst/>
            <a:gdLst>
              <a:gd name="sw" fmla="*/ 1 w 1756"/>
              <a:gd name="sh" fmla="*/ 1 h 3153"/>
              <a:gd name="mins" fmla="min sw sh"/>
              <a:gd name="dsw" fmla="+- 0 sw mins"/>
              <a:gd name="dsh" fmla="+- 0 sh mins"/>
              <a:gd name="p0x0" fmla="*/ 120 w 1756"/>
              <a:gd name="p0y0" fmla="*/ 0 h 3153"/>
              <a:gd name="p0x1" fmla="*/ 1636 w 1756"/>
              <a:gd name="p0y1" fmla="*/ 0 h 3153"/>
              <a:gd name="p0x2" fmla="*/ 1703 w 1756"/>
              <a:gd name="p0y2" fmla="*/ 0 h 3153"/>
              <a:gd name="p0x3" fmla="*/ 1756 w 1756"/>
              <a:gd name="p0y3" fmla="*/ 53 h 3153"/>
              <a:gd name="p0x4" fmla="*/ 1756 w 1756"/>
              <a:gd name="p0y4" fmla="*/ 120 h 3153"/>
              <a:gd name="p0x5" fmla="*/ 1756 w 1756"/>
              <a:gd name="p0y5" fmla="*/ 3033 h 3153"/>
              <a:gd name="p0x6" fmla="*/ 1756 w 1756"/>
              <a:gd name="p0y6" fmla="*/ 3099 h 3153"/>
              <a:gd name="p0x7" fmla="*/ 1703 w 1756"/>
              <a:gd name="p0y7" fmla="*/ 3153 h 3153"/>
              <a:gd name="p0x8" fmla="*/ 1636 w 1756"/>
              <a:gd name="p0y8" fmla="*/ 3153 h 3153"/>
              <a:gd name="p0x9" fmla="*/ 120 w 1756"/>
              <a:gd name="p0y9" fmla="*/ 3153 h 3153"/>
              <a:gd name="p0x10" fmla="*/ 53 w 1756"/>
              <a:gd name="p0y10" fmla="*/ 3153 h 3153"/>
              <a:gd name="p0x11" fmla="*/ 0 w 1756"/>
              <a:gd name="p0y11" fmla="*/ 3099 h 3153"/>
              <a:gd name="p0x12" fmla="*/ 0 w 1756"/>
              <a:gd name="p0y12" fmla="*/ 3033 h 3153"/>
              <a:gd name="p0x13" fmla="*/ 0 w 1756"/>
              <a:gd name="p0y13" fmla="*/ 120 h 3153"/>
              <a:gd name="p0x14" fmla="*/ 0 w 1756"/>
              <a:gd name="p0y14" fmla="*/ 53 h 3153"/>
              <a:gd name="p0x15" fmla="*/ 53 w 1756"/>
              <a:gd name="p0y15" fmla="*/ 0 h 3153"/>
              <a:gd name="p0x16" fmla="*/ 120 w 1756"/>
              <a:gd name="p0y16" fmla="*/ 0 h 315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1"/>
            </p:custDataLst>
          </p:nvPr>
        </p:nvSpPr>
        <p:spPr>
          <a:xfrm>
            <a:off x="9599561" y="2681288"/>
            <a:ext cx="742503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40</a:t>
            </a:r>
            <a:r>
              <a:rPr lang="zh-CN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层</a:t>
            </a:r>
          </a:p>
        </p:txBody>
      </p:sp>
      <p:sp>
        <p:nvSpPr>
          <p:cNvPr id="31" name="文本框 30"/>
          <p:cNvSpPr txBox="1"/>
          <p:nvPr>
            <p:custDataLst>
              <p:tags r:id="rId22"/>
            </p:custDataLst>
          </p:nvPr>
        </p:nvSpPr>
        <p:spPr>
          <a:xfrm>
            <a:off x="9551718" y="302418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传说宝箱</a:t>
            </a:r>
          </a:p>
        </p:txBody>
      </p:sp>
      <p:sp>
        <p:nvSpPr>
          <p:cNvPr id="32" name="文本框 31"/>
          <p:cNvSpPr txBox="1"/>
          <p:nvPr>
            <p:custDataLst>
              <p:tags r:id="rId23"/>
            </p:custDataLst>
          </p:nvPr>
        </p:nvSpPr>
        <p:spPr>
          <a:xfrm>
            <a:off x="9379744" y="3262313"/>
            <a:ext cx="953614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个传说碎片</a:t>
            </a:r>
          </a:p>
        </p:txBody>
      </p:sp>
      <p:sp>
        <p:nvSpPr>
          <p:cNvPr id="29" name="任意多边形 28"/>
          <p:cNvSpPr/>
          <p:nvPr>
            <p:custDataLst>
              <p:tags r:id="rId24"/>
            </p:custDataLst>
          </p:nvPr>
        </p:nvSpPr>
        <p:spPr>
          <a:xfrm>
            <a:off x="9329200" y="2203460"/>
            <a:ext cx="1054541" cy="190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61" h="30">
                <a:moveTo>
                  <a:pt x="79" y="0"/>
                </a:moveTo>
                <a:lnTo>
                  <a:pt x="1581" y="0"/>
                </a:lnTo>
                <a:cubicBezTo>
                  <a:pt x="1612" y="0"/>
                  <a:pt x="1640" y="11"/>
                  <a:pt x="1661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25"/>
            </p:custDataLst>
          </p:nvPr>
        </p:nvSpPr>
        <p:spPr>
          <a:xfrm>
            <a:off x="10499725" y="2199005"/>
            <a:ext cx="1115695" cy="2002155"/>
          </a:xfrm>
          <a:custGeom>
            <a:avLst/>
            <a:gdLst>
              <a:gd name="sw" fmla="*/ 1 w 1756"/>
              <a:gd name="sh" fmla="*/ 1 h 3153"/>
              <a:gd name="mins" fmla="min sw sh"/>
              <a:gd name="dsw" fmla="+- 0 sw mins"/>
              <a:gd name="dsh" fmla="+- 0 sh mins"/>
              <a:gd name="p0x0" fmla="*/ 120 w 1756"/>
              <a:gd name="p0y0" fmla="*/ 0 h 3153"/>
              <a:gd name="p0x1" fmla="*/ 1636 w 1756"/>
              <a:gd name="p0y1" fmla="*/ 0 h 3153"/>
              <a:gd name="p0x2" fmla="*/ 1703 w 1756"/>
              <a:gd name="p0y2" fmla="*/ 0 h 3153"/>
              <a:gd name="p0x3" fmla="*/ 1756 w 1756"/>
              <a:gd name="p0y3" fmla="*/ 53 h 3153"/>
              <a:gd name="p0x4" fmla="*/ 1756 w 1756"/>
              <a:gd name="p0y4" fmla="*/ 120 h 3153"/>
              <a:gd name="p0x5" fmla="*/ 1756 w 1756"/>
              <a:gd name="p0y5" fmla="*/ 3033 h 3153"/>
              <a:gd name="p0x6" fmla="*/ 1756 w 1756"/>
              <a:gd name="p0y6" fmla="*/ 3099 h 3153"/>
              <a:gd name="p0x7" fmla="*/ 1703 w 1756"/>
              <a:gd name="p0y7" fmla="*/ 3153 h 3153"/>
              <a:gd name="p0x8" fmla="*/ 1636 w 1756"/>
              <a:gd name="p0y8" fmla="*/ 3153 h 3153"/>
              <a:gd name="p0x9" fmla="*/ 120 w 1756"/>
              <a:gd name="p0y9" fmla="*/ 3153 h 3153"/>
              <a:gd name="p0x10" fmla="*/ 53 w 1756"/>
              <a:gd name="p0y10" fmla="*/ 3153 h 3153"/>
              <a:gd name="p0x11" fmla="*/ 0 w 1756"/>
              <a:gd name="p0y11" fmla="*/ 3099 h 3153"/>
              <a:gd name="p0x12" fmla="*/ 0 w 1756"/>
              <a:gd name="p0y12" fmla="*/ 3033 h 3153"/>
              <a:gd name="p0x13" fmla="*/ 0 w 1756"/>
              <a:gd name="p0y13" fmla="*/ 120 h 3153"/>
              <a:gd name="p0x14" fmla="*/ 0 w 1756"/>
              <a:gd name="p0y14" fmla="*/ 53 h 3153"/>
              <a:gd name="p0x15" fmla="*/ 53 w 1756"/>
              <a:gd name="p0y15" fmla="*/ 0 h 3153"/>
              <a:gd name="p0x16" fmla="*/ 120 w 1756"/>
              <a:gd name="p0y16" fmla="*/ 0 h 315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26"/>
            </p:custDataLst>
          </p:nvPr>
        </p:nvSpPr>
        <p:spPr>
          <a:xfrm>
            <a:off x="10800826" y="2681288"/>
            <a:ext cx="742502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</a:t>
            </a:r>
            <a:r>
              <a:rPr lang="zh-CN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层</a:t>
            </a:r>
          </a:p>
        </p:txBody>
      </p:sp>
      <p:sp>
        <p:nvSpPr>
          <p:cNvPr id="37" name="文本框 36"/>
          <p:cNvSpPr txBox="1"/>
          <p:nvPr>
            <p:custDataLst>
              <p:tags r:id="rId27"/>
            </p:custDataLst>
          </p:nvPr>
        </p:nvSpPr>
        <p:spPr>
          <a:xfrm>
            <a:off x="10752982" y="302418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神话宝箱</a:t>
            </a:r>
          </a:p>
        </p:txBody>
      </p:sp>
      <p:sp>
        <p:nvSpPr>
          <p:cNvPr id="38" name="文本框 37"/>
          <p:cNvSpPr txBox="1"/>
          <p:nvPr>
            <p:custDataLst>
              <p:tags r:id="rId28"/>
            </p:custDataLst>
          </p:nvPr>
        </p:nvSpPr>
        <p:spPr>
          <a:xfrm>
            <a:off x="10581008" y="3262313"/>
            <a:ext cx="953614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个神话碎片</a:t>
            </a:r>
          </a:p>
        </p:txBody>
      </p:sp>
      <p:sp>
        <p:nvSpPr>
          <p:cNvPr id="35" name="任意多边形 34"/>
          <p:cNvSpPr/>
          <p:nvPr>
            <p:custDataLst>
              <p:tags r:id="rId29"/>
            </p:custDataLst>
          </p:nvPr>
        </p:nvSpPr>
        <p:spPr>
          <a:xfrm>
            <a:off x="10530642" y="2203503"/>
            <a:ext cx="1053861" cy="1899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60" h="30">
                <a:moveTo>
                  <a:pt x="79" y="0"/>
                </a:moveTo>
                <a:lnTo>
                  <a:pt x="1580" y="0"/>
                </a:lnTo>
                <a:cubicBezTo>
                  <a:pt x="1611" y="0"/>
                  <a:pt x="1638" y="11"/>
                  <a:pt x="1660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30"/>
            </p:custDataLst>
          </p:nvPr>
        </p:nvSpPr>
        <p:spPr>
          <a:xfrm>
            <a:off x="5694680" y="4401185"/>
            <a:ext cx="5920740" cy="2070735"/>
          </a:xfrm>
          <a:custGeom>
            <a:avLst/>
            <a:gdLst>
              <a:gd name="sw" fmla="*/ 1 w 9324"/>
              <a:gd name="sh" fmla="*/ 1 h 3260"/>
              <a:gd name="mins" fmla="min sw sh"/>
              <a:gd name="dsw" fmla="+- 0 sw mins"/>
              <a:gd name="dsh" fmla="+- 0 sh mins"/>
              <a:gd name="p0x0" fmla="*/ 120 w 9324"/>
              <a:gd name="p0y0" fmla="*/ 0 h 3260"/>
              <a:gd name="p0x1" fmla="*/ 9204 w 9324"/>
              <a:gd name="p0y1" fmla="*/ 0 h 3260"/>
              <a:gd name="p0x2" fmla="*/ 9270 w 9324"/>
              <a:gd name="p0y2" fmla="*/ 0 h 3260"/>
              <a:gd name="p0x3" fmla="*/ 9324 w 9324"/>
              <a:gd name="p0y3" fmla="*/ 53 h 3260"/>
              <a:gd name="p0x4" fmla="*/ 9324 w 9324"/>
              <a:gd name="p0y4" fmla="*/ 120 h 3260"/>
              <a:gd name="p0x5" fmla="*/ 9324 w 9324"/>
              <a:gd name="p0y5" fmla="*/ 3140 h 3260"/>
              <a:gd name="p0x6" fmla="*/ 9324 w 9324"/>
              <a:gd name="p0y6" fmla="*/ 3207 h 3260"/>
              <a:gd name="p0x7" fmla="*/ 9270 w 9324"/>
              <a:gd name="p0y7" fmla="*/ 3260 h 3260"/>
              <a:gd name="p0x8" fmla="*/ 9204 w 9324"/>
              <a:gd name="p0y8" fmla="*/ 3260 h 3260"/>
              <a:gd name="p0x9" fmla="*/ 120 w 9324"/>
              <a:gd name="p0y9" fmla="*/ 3260 h 3260"/>
              <a:gd name="p0x10" fmla="*/ 53 w 9324"/>
              <a:gd name="p0y10" fmla="*/ 3260 h 3260"/>
              <a:gd name="p0x11" fmla="*/ 0 w 9324"/>
              <a:gd name="p0y11" fmla="*/ 3207 h 3260"/>
              <a:gd name="p0x12" fmla="*/ 0 w 9324"/>
              <a:gd name="p0y12" fmla="*/ 3140 h 3260"/>
              <a:gd name="p0x13" fmla="*/ 0 w 9324"/>
              <a:gd name="p0y13" fmla="*/ 120 h 3260"/>
              <a:gd name="p0x14" fmla="*/ 0 w 9324"/>
              <a:gd name="p0y14" fmla="*/ 53 h 3260"/>
              <a:gd name="p0x15" fmla="*/ 53 w 9324"/>
              <a:gd name="p0y15" fmla="*/ 0 h 3260"/>
              <a:gd name="p0x16" fmla="*/ 120 w 9324"/>
              <a:gd name="p0y16" fmla="*/ 0 h 32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31"/>
            </p:custDataLst>
          </p:nvPr>
        </p:nvSpPr>
        <p:spPr>
          <a:xfrm>
            <a:off x="5889625" y="45967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6000" t="-12500" r="-6000" b="-12500"/>
          <a:stretch>
            <a:fillRect/>
          </a:stretch>
        </p:blipFill>
        <p:spPr>
          <a:xfrm>
            <a:off x="6003925" y="4725035"/>
            <a:ext cx="266700" cy="238125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33"/>
            </p:custDataLst>
          </p:nvPr>
        </p:nvSpPr>
        <p:spPr>
          <a:xfrm>
            <a:off x="6499841" y="4580658"/>
            <a:ext cx="49206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终极奖励</a:t>
            </a:r>
          </a:p>
        </p:txBody>
      </p:sp>
      <p:sp>
        <p:nvSpPr>
          <p:cNvPr id="46" name="文本框 45"/>
          <p:cNvSpPr txBox="1"/>
          <p:nvPr>
            <p:custDataLst>
              <p:tags r:id="rId34"/>
            </p:custDataLst>
          </p:nvPr>
        </p:nvSpPr>
        <p:spPr>
          <a:xfrm>
            <a:off x="6499841" y="4953086"/>
            <a:ext cx="4920634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通关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层后永久头衔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恶灵征服者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点攻击力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+5%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暴击伤害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，每日扫荡额外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10%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奖励加成</a:t>
            </a:r>
          </a:p>
        </p:txBody>
      </p:sp>
      <p:sp>
        <p:nvSpPr>
          <p:cNvPr id="47" name="任意多边形 46"/>
          <p:cNvSpPr/>
          <p:nvPr>
            <p:custDataLst>
              <p:tags r:id="rId35"/>
            </p:custDataLst>
          </p:nvPr>
        </p:nvSpPr>
        <p:spPr>
          <a:xfrm>
            <a:off x="5889625" y="56311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1852" t="-2083" r="-1852" b="-2083"/>
          <a:stretch>
            <a:fillRect/>
          </a:stretch>
        </p:blipFill>
        <p:spPr>
          <a:xfrm>
            <a:off x="6003925" y="5759450"/>
            <a:ext cx="266700" cy="238125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37"/>
            </p:custDataLst>
          </p:nvPr>
        </p:nvSpPr>
        <p:spPr>
          <a:xfrm>
            <a:off x="6499841" y="5615016"/>
            <a:ext cx="191497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扫荡规则</a:t>
            </a:r>
          </a:p>
        </p:txBody>
      </p:sp>
      <p:sp>
        <p:nvSpPr>
          <p:cNvPr id="50" name="文本框 49"/>
          <p:cNvSpPr txBox="1"/>
          <p:nvPr>
            <p:custDataLst>
              <p:tags r:id="rId38"/>
            </p:custDataLst>
          </p:nvPr>
        </p:nvSpPr>
        <p:spPr>
          <a:xfrm>
            <a:off x="6499841" y="5987443"/>
            <a:ext cx="208642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已通关楼层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80%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累计奖励</a:t>
            </a:r>
          </a:p>
        </p:txBody>
      </p:sp>
      <p:sp>
        <p:nvSpPr>
          <p:cNvPr id="42" name="任意多边形 41"/>
          <p:cNvSpPr/>
          <p:nvPr>
            <p:custDataLst>
              <p:tags r:id="rId39"/>
            </p:custDataLst>
          </p:nvPr>
        </p:nvSpPr>
        <p:spPr>
          <a:xfrm>
            <a:off x="5724929" y="4406265"/>
            <a:ext cx="5860242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29" h="30">
                <a:moveTo>
                  <a:pt x="79" y="0"/>
                </a:moveTo>
                <a:lnTo>
                  <a:pt x="9149" y="0"/>
                </a:lnTo>
                <a:cubicBezTo>
                  <a:pt x="9180" y="0"/>
                  <a:pt x="9208" y="11"/>
                  <a:pt x="922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" name="图片 4" descr="post_object_image_1854986781"/>
          <p:cNvPicPr>
            <a:picLocks noChangeAspect="1"/>
          </p:cNvPicPr>
          <p:nvPr/>
        </p:nvPicPr>
        <p:blipFill>
          <a:blip r:embed="rId43"/>
          <a:srcRect l="4495" r="930"/>
          <a:stretch>
            <a:fillRect/>
          </a:stretch>
        </p:blipFill>
        <p:spPr>
          <a:xfrm>
            <a:off x="122813" y="1484051"/>
            <a:ext cx="5477021" cy="480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领地战：周六激战与占领收益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303395" cy="1190625"/>
          </a:xfrm>
          <a:custGeom>
            <a:avLst/>
            <a:gdLst>
              <a:gd name="sw" fmla="*/ 1 w 6776"/>
              <a:gd name="sh" fmla="*/ 1 h 1875"/>
              <a:gd name="mins" fmla="min sw sh"/>
              <a:gd name="dsw" fmla="+- 0 sw mins"/>
              <a:gd name="dsh" fmla="+- 0 sh mins"/>
              <a:gd name="p0x0" fmla="*/ 120 w 6776"/>
              <a:gd name="p0y0" fmla="*/ 0 h 1875"/>
              <a:gd name="p0x1" fmla="*/ 6656 w 6776"/>
              <a:gd name="p0y1" fmla="*/ 0 h 1875"/>
              <a:gd name="p0x2" fmla="*/ 6723 w 6776"/>
              <a:gd name="p0y2" fmla="*/ 0 h 1875"/>
              <a:gd name="p0x3" fmla="*/ 6776 w 6776"/>
              <a:gd name="p0y3" fmla="*/ 53 h 1875"/>
              <a:gd name="p0x4" fmla="*/ 6776 w 6776"/>
              <a:gd name="p0y4" fmla="*/ 120 h 1875"/>
              <a:gd name="p0x5" fmla="*/ 6776 w 6776"/>
              <a:gd name="p0y5" fmla="*/ 1755 h 1875"/>
              <a:gd name="p0x6" fmla="*/ 6776 w 6776"/>
              <a:gd name="p0y6" fmla="*/ 1821 h 1875"/>
              <a:gd name="p0x7" fmla="*/ 6723 w 6776"/>
              <a:gd name="p0y7" fmla="*/ 1875 h 1875"/>
              <a:gd name="p0x8" fmla="*/ 6656 w 6776"/>
              <a:gd name="p0y8" fmla="*/ 1875 h 1875"/>
              <a:gd name="p0x9" fmla="*/ 120 w 6776"/>
              <a:gd name="p0y9" fmla="*/ 1875 h 1875"/>
              <a:gd name="p0x10" fmla="*/ 53 w 6776"/>
              <a:gd name="p0y10" fmla="*/ 1875 h 1875"/>
              <a:gd name="p0x11" fmla="*/ 0 w 6776"/>
              <a:gd name="p0y11" fmla="*/ 1821 h 1875"/>
              <a:gd name="p0x12" fmla="*/ 0 w 6776"/>
              <a:gd name="p0y12" fmla="*/ 1755 h 1875"/>
              <a:gd name="p0x13" fmla="*/ 0 w 6776"/>
              <a:gd name="p0y13" fmla="*/ 120 h 1875"/>
              <a:gd name="p0x14" fmla="*/ 0 w 6776"/>
              <a:gd name="p0y14" fmla="*/ 53 h 1875"/>
              <a:gd name="p0x15" fmla="*/ 53 w 6776"/>
              <a:gd name="p0y15" fmla="*/ 0 h 1875"/>
              <a:gd name="p0x16" fmla="*/ 120 w 6776"/>
              <a:gd name="p0y16" fmla="*/ 0 h 18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2085232" y="1272540"/>
            <a:ext cx="86625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5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2456183" y="1497330"/>
            <a:ext cx="12192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个公会</a:t>
            </a: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2299249" y="1920183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单领地竞争</a:t>
            </a:r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606828" y="1114436"/>
            <a:ext cx="4241630" cy="1903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680" h="30">
                <a:moveTo>
                  <a:pt x="79" y="0"/>
                </a:moveTo>
                <a:lnTo>
                  <a:pt x="6600" y="0"/>
                </a:lnTo>
                <a:cubicBezTo>
                  <a:pt x="6631" y="0"/>
                  <a:pt x="6659" y="11"/>
                  <a:pt x="6680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75945" y="2499995"/>
            <a:ext cx="4303395" cy="1190625"/>
          </a:xfrm>
          <a:custGeom>
            <a:avLst/>
            <a:gdLst>
              <a:gd name="sw" fmla="*/ 1 w 6776"/>
              <a:gd name="sh" fmla="*/ 1 h 1875"/>
              <a:gd name="mins" fmla="min sw sh"/>
              <a:gd name="dsw" fmla="+- 0 sw mins"/>
              <a:gd name="dsh" fmla="+- 0 sh mins"/>
              <a:gd name="p0x0" fmla="*/ 120 w 6776"/>
              <a:gd name="p0y0" fmla="*/ 0 h 1875"/>
              <a:gd name="p0x1" fmla="*/ 6656 w 6776"/>
              <a:gd name="p0y1" fmla="*/ 0 h 1875"/>
              <a:gd name="p0x2" fmla="*/ 6723 w 6776"/>
              <a:gd name="p0y2" fmla="*/ 0 h 1875"/>
              <a:gd name="p0x3" fmla="*/ 6776 w 6776"/>
              <a:gd name="p0y3" fmla="*/ 53 h 1875"/>
              <a:gd name="p0x4" fmla="*/ 6776 w 6776"/>
              <a:gd name="p0y4" fmla="*/ 120 h 1875"/>
              <a:gd name="p0x5" fmla="*/ 6776 w 6776"/>
              <a:gd name="p0y5" fmla="*/ 1755 h 1875"/>
              <a:gd name="p0x6" fmla="*/ 6776 w 6776"/>
              <a:gd name="p0y6" fmla="*/ 1821 h 1875"/>
              <a:gd name="p0x7" fmla="*/ 6723 w 6776"/>
              <a:gd name="p0y7" fmla="*/ 1875 h 1875"/>
              <a:gd name="p0x8" fmla="*/ 6656 w 6776"/>
              <a:gd name="p0y8" fmla="*/ 1875 h 1875"/>
              <a:gd name="p0x9" fmla="*/ 120 w 6776"/>
              <a:gd name="p0y9" fmla="*/ 1875 h 1875"/>
              <a:gd name="p0x10" fmla="*/ 53 w 6776"/>
              <a:gd name="p0y10" fmla="*/ 1875 h 1875"/>
              <a:gd name="p0x11" fmla="*/ 0 w 6776"/>
              <a:gd name="p0y11" fmla="*/ 1821 h 1875"/>
              <a:gd name="p0x12" fmla="*/ 0 w 6776"/>
              <a:gd name="p0y12" fmla="*/ 1755 h 1875"/>
              <a:gd name="p0x13" fmla="*/ 0 w 6776"/>
              <a:gd name="p0y13" fmla="*/ 120 h 1875"/>
              <a:gd name="p0x14" fmla="*/ 0 w 6776"/>
              <a:gd name="p0y14" fmla="*/ 53 h 1875"/>
              <a:gd name="p0x15" fmla="*/ 53 w 6776"/>
              <a:gd name="p0y15" fmla="*/ 0 h 1875"/>
              <a:gd name="p0x16" fmla="*/ 120 w 6776"/>
              <a:gd name="p0y16" fmla="*/ 0 h 18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2223640" y="2663190"/>
            <a:ext cx="119911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40</a:t>
            </a: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2927452" y="2887980"/>
            <a:ext cx="6096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人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2299249" y="3310833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每公会参战</a:t>
            </a: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606828" y="2505086"/>
            <a:ext cx="4241630" cy="1903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680" h="30">
                <a:moveTo>
                  <a:pt x="79" y="0"/>
                </a:moveTo>
                <a:lnTo>
                  <a:pt x="6600" y="0"/>
                </a:lnTo>
                <a:cubicBezTo>
                  <a:pt x="6631" y="0"/>
                  <a:pt x="6659" y="11"/>
                  <a:pt x="6680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575945" y="3890645"/>
            <a:ext cx="4303395" cy="1190625"/>
          </a:xfrm>
          <a:custGeom>
            <a:avLst/>
            <a:gdLst>
              <a:gd name="sw" fmla="*/ 1 w 6776"/>
              <a:gd name="sh" fmla="*/ 1 h 1875"/>
              <a:gd name="mins" fmla="min sw sh"/>
              <a:gd name="dsw" fmla="+- 0 sw mins"/>
              <a:gd name="dsh" fmla="+- 0 sh mins"/>
              <a:gd name="p0x0" fmla="*/ 120 w 6776"/>
              <a:gd name="p0y0" fmla="*/ 0 h 1875"/>
              <a:gd name="p0x1" fmla="*/ 6656 w 6776"/>
              <a:gd name="p0y1" fmla="*/ 0 h 1875"/>
              <a:gd name="p0x2" fmla="*/ 6723 w 6776"/>
              <a:gd name="p0y2" fmla="*/ 0 h 1875"/>
              <a:gd name="p0x3" fmla="*/ 6776 w 6776"/>
              <a:gd name="p0y3" fmla="*/ 53 h 1875"/>
              <a:gd name="p0x4" fmla="*/ 6776 w 6776"/>
              <a:gd name="p0y4" fmla="*/ 120 h 1875"/>
              <a:gd name="p0x5" fmla="*/ 6776 w 6776"/>
              <a:gd name="p0y5" fmla="*/ 1755 h 1875"/>
              <a:gd name="p0x6" fmla="*/ 6776 w 6776"/>
              <a:gd name="p0y6" fmla="*/ 1821 h 1875"/>
              <a:gd name="p0x7" fmla="*/ 6723 w 6776"/>
              <a:gd name="p0y7" fmla="*/ 1875 h 1875"/>
              <a:gd name="p0x8" fmla="*/ 6656 w 6776"/>
              <a:gd name="p0y8" fmla="*/ 1875 h 1875"/>
              <a:gd name="p0x9" fmla="*/ 120 w 6776"/>
              <a:gd name="p0y9" fmla="*/ 1875 h 1875"/>
              <a:gd name="p0x10" fmla="*/ 53 w 6776"/>
              <a:gd name="p0y10" fmla="*/ 1875 h 1875"/>
              <a:gd name="p0x11" fmla="*/ 0 w 6776"/>
              <a:gd name="p0y11" fmla="*/ 1821 h 1875"/>
              <a:gd name="p0x12" fmla="*/ 0 w 6776"/>
              <a:gd name="p0y12" fmla="*/ 1755 h 1875"/>
              <a:gd name="p0x13" fmla="*/ 0 w 6776"/>
              <a:gd name="p0y13" fmla="*/ 120 h 1875"/>
              <a:gd name="p0x14" fmla="*/ 0 w 6776"/>
              <a:gd name="p0y14" fmla="*/ 53 h 1875"/>
              <a:gd name="p0x15" fmla="*/ 53 w 6776"/>
              <a:gd name="p0y15" fmla="*/ 0 h 1875"/>
              <a:gd name="p0x16" fmla="*/ 120 w 6776"/>
              <a:gd name="p0y16" fmla="*/ 0 h 18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2071240" y="4053840"/>
            <a:ext cx="119911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24</a:t>
            </a: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2775052" y="4278630"/>
            <a:ext cx="9144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小时</a:t>
            </a:r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2384974" y="4701483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入会需满</a:t>
            </a: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606828" y="3895736"/>
            <a:ext cx="4241630" cy="1903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680" h="30">
                <a:moveTo>
                  <a:pt x="79" y="0"/>
                </a:moveTo>
                <a:lnTo>
                  <a:pt x="6600" y="0"/>
                </a:lnTo>
                <a:cubicBezTo>
                  <a:pt x="6631" y="0"/>
                  <a:pt x="6659" y="11"/>
                  <a:pt x="6680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7"/>
            </p:custDataLst>
          </p:nvPr>
        </p:nvSpPr>
        <p:spPr>
          <a:xfrm>
            <a:off x="575945" y="5281295"/>
            <a:ext cx="4303395" cy="1190625"/>
          </a:xfrm>
          <a:custGeom>
            <a:avLst/>
            <a:gdLst>
              <a:gd name="sw" fmla="*/ 1 w 6776"/>
              <a:gd name="sh" fmla="*/ 1 h 1875"/>
              <a:gd name="mins" fmla="min sw sh"/>
              <a:gd name="dsw" fmla="+- 0 sw mins"/>
              <a:gd name="dsh" fmla="+- 0 sh mins"/>
              <a:gd name="p0x0" fmla="*/ 120 w 6776"/>
              <a:gd name="p0y0" fmla="*/ 0 h 1875"/>
              <a:gd name="p0x1" fmla="*/ 6656 w 6776"/>
              <a:gd name="p0y1" fmla="*/ 0 h 1875"/>
              <a:gd name="p0x2" fmla="*/ 6723 w 6776"/>
              <a:gd name="p0y2" fmla="*/ 0 h 1875"/>
              <a:gd name="p0x3" fmla="*/ 6776 w 6776"/>
              <a:gd name="p0y3" fmla="*/ 53 h 1875"/>
              <a:gd name="p0x4" fmla="*/ 6776 w 6776"/>
              <a:gd name="p0y4" fmla="*/ 120 h 1875"/>
              <a:gd name="p0x5" fmla="*/ 6776 w 6776"/>
              <a:gd name="p0y5" fmla="*/ 1755 h 1875"/>
              <a:gd name="p0x6" fmla="*/ 6776 w 6776"/>
              <a:gd name="p0y6" fmla="*/ 1821 h 1875"/>
              <a:gd name="p0x7" fmla="*/ 6723 w 6776"/>
              <a:gd name="p0y7" fmla="*/ 1875 h 1875"/>
              <a:gd name="p0x8" fmla="*/ 6656 w 6776"/>
              <a:gd name="p0y8" fmla="*/ 1875 h 1875"/>
              <a:gd name="p0x9" fmla="*/ 120 w 6776"/>
              <a:gd name="p0y9" fmla="*/ 1875 h 1875"/>
              <a:gd name="p0x10" fmla="*/ 53 w 6776"/>
              <a:gd name="p0y10" fmla="*/ 1875 h 1875"/>
              <a:gd name="p0x11" fmla="*/ 0 w 6776"/>
              <a:gd name="p0y11" fmla="*/ 1821 h 1875"/>
              <a:gd name="p0x12" fmla="*/ 0 w 6776"/>
              <a:gd name="p0y12" fmla="*/ 1755 h 1875"/>
              <a:gd name="p0x13" fmla="*/ 0 w 6776"/>
              <a:gd name="p0y13" fmla="*/ 120 h 1875"/>
              <a:gd name="p0x14" fmla="*/ 0 w 6776"/>
              <a:gd name="p0y14" fmla="*/ 53 h 1875"/>
              <a:gd name="p0x15" fmla="*/ 53 w 6776"/>
              <a:gd name="p0y15" fmla="*/ 0 h 1875"/>
              <a:gd name="p0x16" fmla="*/ 120 w 6776"/>
              <a:gd name="p0y16" fmla="*/ 0 h 18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2223640" y="5444490"/>
            <a:ext cx="119911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30</a:t>
            </a:r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2927452" y="5669280"/>
            <a:ext cx="6096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万</a:t>
            </a:r>
          </a:p>
        </p:txBody>
      </p:sp>
      <p:sp>
        <p:nvSpPr>
          <p:cNvPr id="26" name="文本框 25"/>
          <p:cNvSpPr txBox="1"/>
          <p:nvPr>
            <p:custDataLst>
              <p:tags r:id="rId20"/>
            </p:custDataLst>
          </p:nvPr>
        </p:nvSpPr>
        <p:spPr>
          <a:xfrm>
            <a:off x="2042074" y="6092133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积分以上方可争夺</a:t>
            </a: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606828" y="5286386"/>
            <a:ext cx="4241630" cy="1903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680" h="30">
                <a:moveTo>
                  <a:pt x="79" y="0"/>
                </a:moveTo>
                <a:lnTo>
                  <a:pt x="6600" y="0"/>
                </a:lnTo>
                <a:cubicBezTo>
                  <a:pt x="6631" y="0"/>
                  <a:pt x="6659" y="11"/>
                  <a:pt x="6680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2"/>
            </p:custDataLst>
          </p:nvPr>
        </p:nvSpPr>
        <p:spPr>
          <a:xfrm>
            <a:off x="5155565" y="1109345"/>
            <a:ext cx="6459855" cy="2581275"/>
          </a:xfrm>
          <a:custGeom>
            <a:avLst/>
            <a:gdLst>
              <a:gd name="sw" fmla="*/ 1 w 10173"/>
              <a:gd name="sh" fmla="*/ 1 h 4065"/>
              <a:gd name="mins" fmla="min sw sh"/>
              <a:gd name="dsw" fmla="+- 0 sw mins"/>
              <a:gd name="dsh" fmla="+- 0 sh mins"/>
              <a:gd name="p0x0" fmla="*/ 120 w 10173"/>
              <a:gd name="p0y0" fmla="*/ 0 h 4065"/>
              <a:gd name="p0x1" fmla="*/ 10053 w 10173"/>
              <a:gd name="p0y1" fmla="*/ 0 h 4065"/>
              <a:gd name="p0x2" fmla="*/ 10119 w 10173"/>
              <a:gd name="p0y2" fmla="*/ 0 h 4065"/>
              <a:gd name="p0x3" fmla="*/ 10173 w 10173"/>
              <a:gd name="p0y3" fmla="*/ 53 h 4065"/>
              <a:gd name="p0x4" fmla="*/ 10173 w 10173"/>
              <a:gd name="p0y4" fmla="*/ 120 h 4065"/>
              <a:gd name="p0x5" fmla="*/ 10173 w 10173"/>
              <a:gd name="p0y5" fmla="*/ 3945 h 4065"/>
              <a:gd name="p0x6" fmla="*/ 10173 w 10173"/>
              <a:gd name="p0y6" fmla="*/ 4011 h 4065"/>
              <a:gd name="p0x7" fmla="*/ 10119 w 10173"/>
              <a:gd name="p0y7" fmla="*/ 4065 h 4065"/>
              <a:gd name="p0x8" fmla="*/ 10053 w 10173"/>
              <a:gd name="p0y8" fmla="*/ 4065 h 4065"/>
              <a:gd name="p0x9" fmla="*/ 120 w 10173"/>
              <a:gd name="p0y9" fmla="*/ 4065 h 4065"/>
              <a:gd name="p0x10" fmla="*/ 53 w 10173"/>
              <a:gd name="p0y10" fmla="*/ 4065 h 4065"/>
              <a:gd name="p0x11" fmla="*/ 0 w 10173"/>
              <a:gd name="p0y11" fmla="*/ 4011 h 4065"/>
              <a:gd name="p0x12" fmla="*/ 0 w 10173"/>
              <a:gd name="p0y12" fmla="*/ 3945 h 4065"/>
              <a:gd name="p0x13" fmla="*/ 0 w 10173"/>
              <a:gd name="p0y13" fmla="*/ 120 h 4065"/>
              <a:gd name="p0x14" fmla="*/ 0 w 10173"/>
              <a:gd name="p0y14" fmla="*/ 53 h 4065"/>
              <a:gd name="p0x15" fmla="*/ 53 w 10173"/>
              <a:gd name="p0y15" fmla="*/ 0 h 4065"/>
              <a:gd name="p0x16" fmla="*/ 120 w 10173"/>
              <a:gd name="p0y16" fmla="*/ 0 h 406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5351116" y="128873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参战奖励</a:t>
            </a:r>
          </a:p>
        </p:txBody>
      </p:sp>
      <p:sp>
        <p:nvSpPr>
          <p:cNvPr id="31" name="任意多边形 30"/>
          <p:cNvSpPr/>
          <p:nvPr>
            <p:custDataLst>
              <p:tags r:id="rId24"/>
            </p:custDataLst>
          </p:nvPr>
        </p:nvSpPr>
        <p:spPr>
          <a:xfrm>
            <a:off x="5350510" y="1714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 descr="b8a468be-9246-11f1-b9a7-0e72627d042e"/>
          <p:cNvPicPr/>
          <p:nvPr>
            <p:custDataLst>
              <p:tags r:id="rId2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289" r="289"/>
          <a:stretch>
            <a:fillRect/>
          </a:stretch>
        </p:blipFill>
        <p:spPr>
          <a:xfrm>
            <a:off x="5417185" y="1781175"/>
            <a:ext cx="209550" cy="2095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26"/>
            </p:custDataLst>
          </p:nvPr>
        </p:nvSpPr>
        <p:spPr>
          <a:xfrm>
            <a:off x="5846416" y="1714500"/>
            <a:ext cx="178652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基础收益</a:t>
            </a:r>
          </a:p>
        </p:txBody>
      </p:sp>
      <p:sp>
        <p:nvSpPr>
          <p:cNvPr id="35" name="文本框 34"/>
          <p:cNvSpPr txBox="1"/>
          <p:nvPr>
            <p:custDataLst>
              <p:tags r:id="rId27"/>
            </p:custDataLst>
          </p:nvPr>
        </p:nvSpPr>
        <p:spPr>
          <a:xfrm>
            <a:off x="5846416" y="2005013"/>
            <a:ext cx="195798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荣誉点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+ 5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金币</a:t>
            </a:r>
          </a:p>
        </p:txBody>
      </p:sp>
      <p:sp>
        <p:nvSpPr>
          <p:cNvPr id="36" name="任意多边形 35"/>
          <p:cNvSpPr/>
          <p:nvPr>
            <p:custDataLst>
              <p:tags r:id="rId28"/>
            </p:custDataLst>
          </p:nvPr>
        </p:nvSpPr>
        <p:spPr>
          <a:xfrm>
            <a:off x="5350510" y="23463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 descr="b8a46911-9246-11f1-b9a7-0e72627d042e"/>
          <p:cNvPicPr/>
          <p:nvPr>
            <p:custDataLst>
              <p:tags r:id="rId2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289" t="-12" r="289" b="12"/>
          <a:stretch>
            <a:fillRect/>
          </a:stretch>
        </p:blipFill>
        <p:spPr>
          <a:xfrm>
            <a:off x="5417185" y="2413000"/>
            <a:ext cx="209550" cy="20955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0"/>
            </p:custDataLst>
          </p:nvPr>
        </p:nvSpPr>
        <p:spPr>
          <a:xfrm>
            <a:off x="5846416" y="2346350"/>
            <a:ext cx="141863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额外收益</a:t>
            </a:r>
          </a:p>
        </p:txBody>
      </p:sp>
      <p:sp>
        <p:nvSpPr>
          <p:cNvPr id="40" name="文本框 39"/>
          <p:cNvSpPr txBox="1"/>
          <p:nvPr>
            <p:custDataLst>
              <p:tags r:id="rId31"/>
            </p:custDataLst>
          </p:nvPr>
        </p:nvSpPr>
        <p:spPr>
          <a:xfrm>
            <a:off x="5846416" y="2636863"/>
            <a:ext cx="159008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败方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2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强化碎片</a:t>
            </a:r>
          </a:p>
        </p:txBody>
      </p:sp>
      <p:sp>
        <p:nvSpPr>
          <p:cNvPr id="41" name="任意多边形 40"/>
          <p:cNvSpPr/>
          <p:nvPr>
            <p:custDataLst>
              <p:tags r:id="rId32"/>
            </p:custDataLst>
          </p:nvPr>
        </p:nvSpPr>
        <p:spPr>
          <a:xfrm>
            <a:off x="5350510" y="29781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 descr="b8a469ae-9246-11f1-b9a7-0e72627d042e"/>
          <p:cNvPicPr/>
          <p:nvPr>
            <p:custDataLst>
              <p:tags r:id="rId3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289" t="-24" r="289" b="24"/>
          <a:stretch>
            <a:fillRect/>
          </a:stretch>
        </p:blipFill>
        <p:spPr>
          <a:xfrm>
            <a:off x="5417185" y="3044825"/>
            <a:ext cx="209550" cy="20955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34"/>
            </p:custDataLst>
          </p:nvPr>
        </p:nvSpPr>
        <p:spPr>
          <a:xfrm>
            <a:off x="5846416" y="2978201"/>
            <a:ext cx="437130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称号加成</a:t>
            </a:r>
          </a:p>
        </p:txBody>
      </p:sp>
      <p:sp>
        <p:nvSpPr>
          <p:cNvPr id="45" name="文本框 44"/>
          <p:cNvSpPr txBox="1"/>
          <p:nvPr>
            <p:custDataLst>
              <p:tags r:id="rId35"/>
            </p:custDataLst>
          </p:nvPr>
        </p:nvSpPr>
        <p:spPr>
          <a:xfrm>
            <a:off x="5846416" y="3268713"/>
            <a:ext cx="471420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公会长全属性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+5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专属称号，全员领地占领者（全属性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+5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）</a:t>
            </a:r>
          </a:p>
        </p:txBody>
      </p:sp>
      <p:sp>
        <p:nvSpPr>
          <p:cNvPr id="29" name="任意多边形 28"/>
          <p:cNvSpPr/>
          <p:nvPr>
            <p:custDataLst>
              <p:tags r:id="rId36"/>
            </p:custDataLst>
          </p:nvPr>
        </p:nvSpPr>
        <p:spPr>
          <a:xfrm>
            <a:off x="5185814" y="1114425"/>
            <a:ext cx="6399357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078" h="30">
                <a:moveTo>
                  <a:pt x="79" y="0"/>
                </a:moveTo>
                <a:lnTo>
                  <a:pt x="9998" y="0"/>
                </a:lnTo>
                <a:cubicBezTo>
                  <a:pt x="10029" y="0"/>
                  <a:pt x="10057" y="11"/>
                  <a:pt x="10078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37"/>
            </p:custDataLst>
          </p:nvPr>
        </p:nvSpPr>
        <p:spPr>
          <a:xfrm>
            <a:off x="5155565" y="3890645"/>
            <a:ext cx="6459855" cy="2581275"/>
          </a:xfrm>
          <a:custGeom>
            <a:avLst/>
            <a:gdLst>
              <a:gd name="sw" fmla="*/ 1 w 10173"/>
              <a:gd name="sh" fmla="*/ 1 h 4065"/>
              <a:gd name="mins" fmla="min sw sh"/>
              <a:gd name="dsw" fmla="+- 0 sw mins"/>
              <a:gd name="dsh" fmla="+- 0 sh mins"/>
              <a:gd name="p0x0" fmla="*/ 120 w 10173"/>
              <a:gd name="p0y0" fmla="*/ 0 h 4065"/>
              <a:gd name="p0x1" fmla="*/ 10053 w 10173"/>
              <a:gd name="p0y1" fmla="*/ 0 h 4065"/>
              <a:gd name="p0x2" fmla="*/ 10119 w 10173"/>
              <a:gd name="p0y2" fmla="*/ 0 h 4065"/>
              <a:gd name="p0x3" fmla="*/ 10173 w 10173"/>
              <a:gd name="p0y3" fmla="*/ 53 h 4065"/>
              <a:gd name="p0x4" fmla="*/ 10173 w 10173"/>
              <a:gd name="p0y4" fmla="*/ 120 h 4065"/>
              <a:gd name="p0x5" fmla="*/ 10173 w 10173"/>
              <a:gd name="p0y5" fmla="*/ 3945 h 4065"/>
              <a:gd name="p0x6" fmla="*/ 10173 w 10173"/>
              <a:gd name="p0y6" fmla="*/ 4011 h 4065"/>
              <a:gd name="p0x7" fmla="*/ 10119 w 10173"/>
              <a:gd name="p0y7" fmla="*/ 4065 h 4065"/>
              <a:gd name="p0x8" fmla="*/ 10053 w 10173"/>
              <a:gd name="p0y8" fmla="*/ 4065 h 4065"/>
              <a:gd name="p0x9" fmla="*/ 120 w 10173"/>
              <a:gd name="p0y9" fmla="*/ 4065 h 4065"/>
              <a:gd name="p0x10" fmla="*/ 53 w 10173"/>
              <a:gd name="p0y10" fmla="*/ 4065 h 4065"/>
              <a:gd name="p0x11" fmla="*/ 0 w 10173"/>
              <a:gd name="p0y11" fmla="*/ 4011 h 4065"/>
              <a:gd name="p0x12" fmla="*/ 0 w 10173"/>
              <a:gd name="p0y12" fmla="*/ 3945 h 4065"/>
              <a:gd name="p0x13" fmla="*/ 0 w 10173"/>
              <a:gd name="p0y13" fmla="*/ 120 h 4065"/>
              <a:gd name="p0x14" fmla="*/ 0 w 10173"/>
              <a:gd name="p0y14" fmla="*/ 53 h 4065"/>
              <a:gd name="p0x15" fmla="*/ 53 w 10173"/>
              <a:gd name="p0y15" fmla="*/ 0 h 4065"/>
              <a:gd name="p0x16" fmla="*/ 120 w 10173"/>
              <a:gd name="p0y16" fmla="*/ 0 h 406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38"/>
            </p:custDataLst>
          </p:nvPr>
        </p:nvSpPr>
        <p:spPr>
          <a:xfrm>
            <a:off x="5351116" y="4070033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占领奖励</a:t>
            </a:r>
          </a:p>
        </p:txBody>
      </p:sp>
      <p:sp>
        <p:nvSpPr>
          <p:cNvPr id="50" name="任意多边形 49"/>
          <p:cNvSpPr/>
          <p:nvPr>
            <p:custDataLst>
              <p:tags r:id="rId39"/>
            </p:custDataLst>
          </p:nvPr>
        </p:nvSpPr>
        <p:spPr>
          <a:xfrm>
            <a:off x="5350510" y="4495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" name="图片 50" descr="b8a46b0c-9246-11f1-b9a7-0e72627d042e"/>
          <p:cNvPicPr/>
          <p:nvPr>
            <p:custDataLst>
              <p:tags r:id="rId4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289" r="289"/>
          <a:stretch>
            <a:fillRect/>
          </a:stretch>
        </p:blipFill>
        <p:spPr>
          <a:xfrm>
            <a:off x="5417185" y="4562475"/>
            <a:ext cx="209550" cy="209550"/>
          </a:xfrm>
          <a:prstGeom prst="rect">
            <a:avLst/>
          </a:prstGeom>
        </p:spPr>
      </p:pic>
      <p:sp>
        <p:nvSpPr>
          <p:cNvPr id="53" name="文本框 52"/>
          <p:cNvSpPr txBox="1"/>
          <p:nvPr>
            <p:custDataLst>
              <p:tags r:id="rId41"/>
            </p:custDataLst>
          </p:nvPr>
        </p:nvSpPr>
        <p:spPr>
          <a:xfrm>
            <a:off x="5846416" y="4495800"/>
            <a:ext cx="362500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基础收益</a:t>
            </a:r>
          </a:p>
        </p:txBody>
      </p:sp>
      <p:sp>
        <p:nvSpPr>
          <p:cNvPr id="54" name="文本框 53"/>
          <p:cNvSpPr txBox="1"/>
          <p:nvPr>
            <p:custDataLst>
              <p:tags r:id="rId42"/>
            </p:custDataLst>
          </p:nvPr>
        </p:nvSpPr>
        <p:spPr>
          <a:xfrm>
            <a:off x="5846416" y="4786313"/>
            <a:ext cx="396790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起始领地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100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/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核心领地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300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公会金币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日</a:t>
            </a:r>
          </a:p>
        </p:txBody>
      </p:sp>
      <p:sp>
        <p:nvSpPr>
          <p:cNvPr id="55" name="任意多边形 54"/>
          <p:cNvSpPr/>
          <p:nvPr>
            <p:custDataLst>
              <p:tags r:id="rId43"/>
            </p:custDataLst>
          </p:nvPr>
        </p:nvSpPr>
        <p:spPr>
          <a:xfrm>
            <a:off x="5350510" y="51276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6" name="图片 55" descr="b8a46bc5-9246-11f1-b9a7-0e72627d042e"/>
          <p:cNvPicPr/>
          <p:nvPr>
            <p:custDataLst>
              <p:tags r:id="rId4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 l="-289" t="-12" r="289" b="12"/>
          <a:stretch>
            <a:fillRect/>
          </a:stretch>
        </p:blipFill>
        <p:spPr>
          <a:xfrm>
            <a:off x="5417185" y="5194300"/>
            <a:ext cx="209550" cy="209550"/>
          </a:xfrm>
          <a:prstGeom prst="rect">
            <a:avLst/>
          </a:prstGeom>
        </p:spPr>
      </p:pic>
      <p:sp>
        <p:nvSpPr>
          <p:cNvPr id="58" name="文本框 57"/>
          <p:cNvSpPr txBox="1"/>
          <p:nvPr>
            <p:custDataLst>
              <p:tags r:id="rId45"/>
            </p:custDataLst>
          </p:nvPr>
        </p:nvSpPr>
        <p:spPr>
          <a:xfrm>
            <a:off x="5846416" y="5127651"/>
            <a:ext cx="310686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额外收益</a:t>
            </a:r>
          </a:p>
        </p:txBody>
      </p:sp>
      <p:sp>
        <p:nvSpPr>
          <p:cNvPr id="59" name="文本框 58"/>
          <p:cNvSpPr txBox="1"/>
          <p:nvPr>
            <p:custDataLst>
              <p:tags r:id="rId46"/>
            </p:custDataLst>
          </p:nvPr>
        </p:nvSpPr>
        <p:spPr>
          <a:xfrm>
            <a:off x="5846416" y="5418163"/>
            <a:ext cx="344976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每人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10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强化碎片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+ 1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随机紫色道具</a:t>
            </a:r>
          </a:p>
        </p:txBody>
      </p:sp>
      <p:sp>
        <p:nvSpPr>
          <p:cNvPr id="60" name="任意多边形 59"/>
          <p:cNvSpPr/>
          <p:nvPr>
            <p:custDataLst>
              <p:tags r:id="rId47"/>
            </p:custDataLst>
          </p:nvPr>
        </p:nvSpPr>
        <p:spPr>
          <a:xfrm>
            <a:off x="5350510" y="57594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1" name="图片 60" descr="b8a46d3e-9246-11f1-b9a7-0e72627d042e"/>
          <p:cNvPicPr/>
          <p:nvPr>
            <p:custDataLst>
              <p:tags r:id="rId4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289" t="-24" r="289" b="24"/>
          <a:stretch>
            <a:fillRect/>
          </a:stretch>
        </p:blipFill>
        <p:spPr>
          <a:xfrm>
            <a:off x="5417185" y="5826125"/>
            <a:ext cx="209550" cy="209550"/>
          </a:xfrm>
          <a:prstGeom prst="rect">
            <a:avLst/>
          </a:prstGeom>
        </p:spPr>
      </p:pic>
      <p:sp>
        <p:nvSpPr>
          <p:cNvPr id="63" name="文本框 62"/>
          <p:cNvSpPr txBox="1"/>
          <p:nvPr>
            <p:custDataLst>
              <p:tags r:id="rId49"/>
            </p:custDataLst>
          </p:nvPr>
        </p:nvSpPr>
        <p:spPr>
          <a:xfrm>
            <a:off x="5846416" y="5759501"/>
            <a:ext cx="437130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称号加成</a:t>
            </a:r>
          </a:p>
        </p:txBody>
      </p:sp>
      <p:sp>
        <p:nvSpPr>
          <p:cNvPr id="64" name="文本框 63"/>
          <p:cNvSpPr txBox="1"/>
          <p:nvPr>
            <p:custDataLst>
              <p:tags r:id="rId50"/>
            </p:custDataLst>
          </p:nvPr>
        </p:nvSpPr>
        <p:spPr>
          <a:xfrm>
            <a:off x="5846416" y="6050013"/>
            <a:ext cx="471420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公会长全属性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+5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专属称号，全员领地占领者（全属性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+5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）</a:t>
            </a:r>
          </a:p>
        </p:txBody>
      </p:sp>
      <p:sp>
        <p:nvSpPr>
          <p:cNvPr id="48" name="任意多边形 47"/>
          <p:cNvSpPr/>
          <p:nvPr>
            <p:custDataLst>
              <p:tags r:id="rId51"/>
            </p:custDataLst>
          </p:nvPr>
        </p:nvSpPr>
        <p:spPr>
          <a:xfrm>
            <a:off x="5185814" y="3895725"/>
            <a:ext cx="6399357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078" h="30">
                <a:moveTo>
                  <a:pt x="79" y="0"/>
                </a:moveTo>
                <a:lnTo>
                  <a:pt x="9998" y="0"/>
                </a:lnTo>
                <a:cubicBezTo>
                  <a:pt x="10029" y="0"/>
                  <a:pt x="10057" y="11"/>
                  <a:pt x="10078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攻城战：城堡争夺与城主荣耀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609850" cy="5362575"/>
          </a:xfrm>
          <a:custGeom>
            <a:avLst/>
            <a:gdLst>
              <a:gd name="sw" fmla="*/ 1 w 4110"/>
              <a:gd name="sh" fmla="*/ 1 h 8445"/>
              <a:gd name="mins" fmla="min sw sh"/>
              <a:gd name="dsw" fmla="+- 0 sw mins"/>
              <a:gd name="dsh" fmla="+- 0 sh mins"/>
              <a:gd name="p0x0" fmla="*/ 120 w 4110"/>
              <a:gd name="p0y0" fmla="*/ 0 h 8445"/>
              <a:gd name="p0x1" fmla="*/ 3990 w 4110"/>
              <a:gd name="p0y1" fmla="*/ 0 h 8445"/>
              <a:gd name="p0x2" fmla="*/ 4056 w 4110"/>
              <a:gd name="p0y2" fmla="*/ 0 h 8445"/>
              <a:gd name="p0x3" fmla="*/ 4110 w 4110"/>
              <a:gd name="p0y3" fmla="*/ 53 h 8445"/>
              <a:gd name="p0x4" fmla="*/ 4110 w 4110"/>
              <a:gd name="p0y4" fmla="*/ 120 h 8445"/>
              <a:gd name="p0x5" fmla="*/ 4110 w 4110"/>
              <a:gd name="p0y5" fmla="*/ 8325 h 8445"/>
              <a:gd name="p0x6" fmla="*/ 4110 w 4110"/>
              <a:gd name="p0y6" fmla="*/ 8391 h 8445"/>
              <a:gd name="p0x7" fmla="*/ 4056 w 4110"/>
              <a:gd name="p0y7" fmla="*/ 8445 h 8445"/>
              <a:gd name="p0x8" fmla="*/ 3990 w 4110"/>
              <a:gd name="p0y8" fmla="*/ 8445 h 8445"/>
              <a:gd name="p0x9" fmla="*/ 120 w 4110"/>
              <a:gd name="p0y9" fmla="*/ 8445 h 8445"/>
              <a:gd name="p0x10" fmla="*/ 53 w 4110"/>
              <a:gd name="p0y10" fmla="*/ 8445 h 8445"/>
              <a:gd name="p0x11" fmla="*/ 0 w 4110"/>
              <a:gd name="p0y11" fmla="*/ 8391 h 8445"/>
              <a:gd name="p0x12" fmla="*/ 0 w 4110"/>
              <a:gd name="p0y12" fmla="*/ 8325 h 8445"/>
              <a:gd name="p0x13" fmla="*/ 0 w 4110"/>
              <a:gd name="p0y13" fmla="*/ 120 h 8445"/>
              <a:gd name="p0x14" fmla="*/ 0 w 4110"/>
              <a:gd name="p0y14" fmla="*/ 53 h 8445"/>
              <a:gd name="p0x15" fmla="*/ 53 w 4110"/>
              <a:gd name="p0y15" fmla="*/ 0 h 8445"/>
              <a:gd name="p0x16" fmla="*/ 120 w 4110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922145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参战资格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71525" y="25882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1569" t="-5556" r="-1569" b="-5556"/>
          <a:stretch>
            <a:fillRect/>
          </a:stretch>
        </p:blipFill>
        <p:spPr>
          <a:xfrm>
            <a:off x="897255" y="2702560"/>
            <a:ext cx="167005" cy="1905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304925" y="2371725"/>
            <a:ext cx="16859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隔周周日开放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304925" y="2646998"/>
            <a:ext cx="16859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仅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个占领领地的公会可参战</a:t>
            </a: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1525" y="33521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5556" t="-2632" r="-5556" b="-2632"/>
          <a:stretch>
            <a:fillRect/>
          </a:stretch>
        </p:blipFill>
        <p:spPr>
          <a:xfrm>
            <a:off x="885825" y="3466465"/>
            <a:ext cx="190500" cy="1905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304925" y="3272733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争夺卡尔德斯城堡</a:t>
            </a: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304925" y="3548006"/>
            <a:ext cx="15856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参战成员要求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</a:p>
        </p:txBody>
      </p:sp>
      <p:sp>
        <p:nvSpPr>
          <p:cNvPr id="5" name="任意多边形 4"/>
          <p:cNvSpPr/>
          <p:nvPr>
            <p:custDataLst>
              <p:tags r:id="rId12"/>
            </p:custDataLst>
          </p:nvPr>
        </p:nvSpPr>
        <p:spPr>
          <a:xfrm>
            <a:off x="606822" y="1114425"/>
            <a:ext cx="2548731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014" h="30">
                <a:moveTo>
                  <a:pt x="79" y="0"/>
                </a:moveTo>
                <a:lnTo>
                  <a:pt x="3934" y="0"/>
                </a:lnTo>
                <a:cubicBezTo>
                  <a:pt x="3965" y="0"/>
                  <a:pt x="3993" y="11"/>
                  <a:pt x="401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3385820" y="1109345"/>
            <a:ext cx="2609850" cy="5362575"/>
          </a:xfrm>
          <a:custGeom>
            <a:avLst/>
            <a:gdLst>
              <a:gd name="sw" fmla="*/ 1 w 4110"/>
              <a:gd name="sh" fmla="*/ 1 h 8445"/>
              <a:gd name="mins" fmla="min sw sh"/>
              <a:gd name="dsw" fmla="+- 0 sw mins"/>
              <a:gd name="dsh" fmla="+- 0 sh mins"/>
              <a:gd name="p0x0" fmla="*/ 120 w 4110"/>
              <a:gd name="p0y0" fmla="*/ 0 h 8445"/>
              <a:gd name="p0x1" fmla="*/ 3990 w 4110"/>
              <a:gd name="p0y1" fmla="*/ 0 h 8445"/>
              <a:gd name="p0x2" fmla="*/ 4056 w 4110"/>
              <a:gd name="p0y2" fmla="*/ 0 h 8445"/>
              <a:gd name="p0x3" fmla="*/ 4110 w 4110"/>
              <a:gd name="p0y3" fmla="*/ 53 h 8445"/>
              <a:gd name="p0x4" fmla="*/ 4110 w 4110"/>
              <a:gd name="p0y4" fmla="*/ 120 h 8445"/>
              <a:gd name="p0x5" fmla="*/ 4110 w 4110"/>
              <a:gd name="p0y5" fmla="*/ 8325 h 8445"/>
              <a:gd name="p0x6" fmla="*/ 4110 w 4110"/>
              <a:gd name="p0y6" fmla="*/ 8391 h 8445"/>
              <a:gd name="p0x7" fmla="*/ 4056 w 4110"/>
              <a:gd name="p0y7" fmla="*/ 8445 h 8445"/>
              <a:gd name="p0x8" fmla="*/ 3990 w 4110"/>
              <a:gd name="p0y8" fmla="*/ 8445 h 8445"/>
              <a:gd name="p0x9" fmla="*/ 120 w 4110"/>
              <a:gd name="p0y9" fmla="*/ 8445 h 8445"/>
              <a:gd name="p0x10" fmla="*/ 53 w 4110"/>
              <a:gd name="p0y10" fmla="*/ 8445 h 8445"/>
              <a:gd name="p0x11" fmla="*/ 0 w 4110"/>
              <a:gd name="p0y11" fmla="*/ 8391 h 8445"/>
              <a:gd name="p0x12" fmla="*/ 0 w 4110"/>
              <a:gd name="p0y12" fmla="*/ 8325 h 8445"/>
              <a:gd name="p0x13" fmla="*/ 0 w 4110"/>
              <a:gd name="p0y13" fmla="*/ 120 h 8445"/>
              <a:gd name="p0x14" fmla="*/ 0 w 4110"/>
              <a:gd name="p0y14" fmla="*/ 53 h 8445"/>
              <a:gd name="p0x15" fmla="*/ 53 w 4110"/>
              <a:gd name="p0y15" fmla="*/ 0 h 8445"/>
              <a:gd name="p0x16" fmla="*/ 120 w 4110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3581400" y="1922145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城主专属奖励</a:t>
            </a: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3581400" y="24511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2632" t="-8824" r="-2632" b="-8824"/>
          <a:stretch>
            <a:fillRect/>
          </a:stretch>
        </p:blipFill>
        <p:spPr>
          <a:xfrm>
            <a:off x="3695700" y="2565400"/>
            <a:ext cx="190500" cy="1905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4114800" y="2371725"/>
            <a:ext cx="160615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每日钻石金币</a:t>
            </a: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4114800" y="2646998"/>
            <a:ext cx="177760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+50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万金币</a:t>
            </a: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3581400" y="32150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3492" t="-12500" r="-3492" b="-12500"/>
          <a:stretch>
            <a:fillRect/>
          </a:stretch>
        </p:blipFill>
        <p:spPr>
          <a:xfrm>
            <a:off x="3683635" y="3329305"/>
            <a:ext cx="213995" cy="1905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4114800" y="2998441"/>
            <a:ext cx="16859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专属称号</a:t>
            </a: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4114800" y="3273714"/>
            <a:ext cx="16859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卡尔德斯城主，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15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全属性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+3%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暴击率</a:t>
            </a:r>
          </a:p>
        </p:txBody>
      </p: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3581400" y="41160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4348" r="-4348"/>
          <a:stretch>
            <a:fillRect/>
          </a:stretch>
        </p:blipFill>
        <p:spPr>
          <a:xfrm>
            <a:off x="3671570" y="4230370"/>
            <a:ext cx="238125" cy="1905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4114800" y="3899449"/>
            <a:ext cx="16859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城主宝箱</a:t>
            </a:r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4114800" y="4174722"/>
            <a:ext cx="16859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每周一次，概率产出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个完整神话装备</a:t>
            </a:r>
          </a:p>
        </p:txBody>
      </p:sp>
      <p:sp>
        <p:nvSpPr>
          <p:cNvPr id="17" name="任意多边形 16"/>
          <p:cNvSpPr/>
          <p:nvPr>
            <p:custDataLst>
              <p:tags r:id="rId27"/>
            </p:custDataLst>
          </p:nvPr>
        </p:nvSpPr>
        <p:spPr>
          <a:xfrm>
            <a:off x="3416697" y="1114425"/>
            <a:ext cx="2548731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014" h="30">
                <a:moveTo>
                  <a:pt x="79" y="0"/>
                </a:moveTo>
                <a:lnTo>
                  <a:pt x="3934" y="0"/>
                </a:lnTo>
                <a:cubicBezTo>
                  <a:pt x="3965" y="0"/>
                  <a:pt x="3993" y="11"/>
                  <a:pt x="401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8"/>
            </p:custDataLst>
          </p:nvPr>
        </p:nvSpPr>
        <p:spPr>
          <a:xfrm>
            <a:off x="6195695" y="1109345"/>
            <a:ext cx="2609850" cy="5362575"/>
          </a:xfrm>
          <a:custGeom>
            <a:avLst/>
            <a:gdLst>
              <a:gd name="sw" fmla="*/ 1 w 4110"/>
              <a:gd name="sh" fmla="*/ 1 h 8445"/>
              <a:gd name="mins" fmla="min sw sh"/>
              <a:gd name="dsw" fmla="+- 0 sw mins"/>
              <a:gd name="dsh" fmla="+- 0 sh mins"/>
              <a:gd name="p0x0" fmla="*/ 120 w 4110"/>
              <a:gd name="p0y0" fmla="*/ 0 h 8445"/>
              <a:gd name="p0x1" fmla="*/ 3990 w 4110"/>
              <a:gd name="p0y1" fmla="*/ 0 h 8445"/>
              <a:gd name="p0x2" fmla="*/ 4056 w 4110"/>
              <a:gd name="p0y2" fmla="*/ 0 h 8445"/>
              <a:gd name="p0x3" fmla="*/ 4110 w 4110"/>
              <a:gd name="p0y3" fmla="*/ 53 h 8445"/>
              <a:gd name="p0x4" fmla="*/ 4110 w 4110"/>
              <a:gd name="p0y4" fmla="*/ 120 h 8445"/>
              <a:gd name="p0x5" fmla="*/ 4110 w 4110"/>
              <a:gd name="p0y5" fmla="*/ 8325 h 8445"/>
              <a:gd name="p0x6" fmla="*/ 4110 w 4110"/>
              <a:gd name="p0y6" fmla="*/ 8391 h 8445"/>
              <a:gd name="p0x7" fmla="*/ 4056 w 4110"/>
              <a:gd name="p0y7" fmla="*/ 8445 h 8445"/>
              <a:gd name="p0x8" fmla="*/ 3990 w 4110"/>
              <a:gd name="p0y8" fmla="*/ 8445 h 8445"/>
              <a:gd name="p0x9" fmla="*/ 120 w 4110"/>
              <a:gd name="p0y9" fmla="*/ 8445 h 8445"/>
              <a:gd name="p0x10" fmla="*/ 53 w 4110"/>
              <a:gd name="p0y10" fmla="*/ 8445 h 8445"/>
              <a:gd name="p0x11" fmla="*/ 0 w 4110"/>
              <a:gd name="p0y11" fmla="*/ 8391 h 8445"/>
              <a:gd name="p0x12" fmla="*/ 0 w 4110"/>
              <a:gd name="p0y12" fmla="*/ 8325 h 8445"/>
              <a:gd name="p0x13" fmla="*/ 0 w 4110"/>
              <a:gd name="p0y13" fmla="*/ 120 h 8445"/>
              <a:gd name="p0x14" fmla="*/ 0 w 4110"/>
              <a:gd name="p0y14" fmla="*/ 53 h 8445"/>
              <a:gd name="p0x15" fmla="*/ 53 w 4110"/>
              <a:gd name="p0y15" fmla="*/ 0 h 8445"/>
              <a:gd name="p0x16" fmla="*/ 120 w 4110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9"/>
            </p:custDataLst>
          </p:nvPr>
        </p:nvSpPr>
        <p:spPr>
          <a:xfrm>
            <a:off x="6391275" y="1922145"/>
            <a:ext cx="24430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获胜公会全员福利</a:t>
            </a:r>
          </a:p>
        </p:txBody>
      </p:sp>
      <p:sp>
        <p:nvSpPr>
          <p:cNvPr id="35" name="任意多边形 34"/>
          <p:cNvSpPr/>
          <p:nvPr>
            <p:custDataLst>
              <p:tags r:id="rId30"/>
            </p:custDataLst>
          </p:nvPr>
        </p:nvSpPr>
        <p:spPr>
          <a:xfrm>
            <a:off x="6391275" y="24511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1061" t="-33333" r="-1061" b="-33333"/>
          <a:stretch>
            <a:fillRect/>
          </a:stretch>
        </p:blipFill>
        <p:spPr>
          <a:xfrm>
            <a:off x="6493510" y="2565400"/>
            <a:ext cx="213995" cy="19050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2"/>
            </p:custDataLst>
          </p:nvPr>
        </p:nvSpPr>
        <p:spPr>
          <a:xfrm>
            <a:off x="6924675" y="2371725"/>
            <a:ext cx="160072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</a:t>
            </a:r>
            <a:r>
              <a:rPr 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天增益</a:t>
            </a:r>
          </a:p>
        </p:txBody>
      </p:sp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6924675" y="2646998"/>
            <a:ext cx="177217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经验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+5%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、金币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+5%</a:t>
            </a:r>
          </a:p>
        </p:txBody>
      </p:sp>
      <p:sp>
        <p:nvSpPr>
          <p:cNvPr id="39" name="任意多边形 38"/>
          <p:cNvSpPr/>
          <p:nvPr>
            <p:custDataLst>
              <p:tags r:id="rId34"/>
            </p:custDataLst>
          </p:nvPr>
        </p:nvSpPr>
        <p:spPr>
          <a:xfrm>
            <a:off x="6391275" y="32150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 t="-5556" b="-5556"/>
          <a:stretch>
            <a:fillRect/>
          </a:stretch>
        </p:blipFill>
        <p:spPr>
          <a:xfrm>
            <a:off x="6505575" y="3329305"/>
            <a:ext cx="190500" cy="1905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6924675" y="2998441"/>
            <a:ext cx="16859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参战奖励</a:t>
            </a:r>
          </a:p>
        </p:txBody>
      </p:sp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6924675" y="3273714"/>
            <a:ext cx="16859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个强化碎片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+1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个随机传说碎片</a:t>
            </a:r>
          </a:p>
        </p:txBody>
      </p:sp>
      <p:sp>
        <p:nvSpPr>
          <p:cNvPr id="33" name="任意多边形 32"/>
          <p:cNvSpPr/>
          <p:nvPr>
            <p:custDataLst>
              <p:tags r:id="rId38"/>
            </p:custDataLst>
          </p:nvPr>
        </p:nvSpPr>
        <p:spPr>
          <a:xfrm>
            <a:off x="6226572" y="1114425"/>
            <a:ext cx="2548731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014" h="30">
                <a:moveTo>
                  <a:pt x="79" y="0"/>
                </a:moveTo>
                <a:lnTo>
                  <a:pt x="3934" y="0"/>
                </a:lnTo>
                <a:cubicBezTo>
                  <a:pt x="3965" y="0"/>
                  <a:pt x="3993" y="11"/>
                  <a:pt x="401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39"/>
            </p:custDataLst>
          </p:nvPr>
        </p:nvSpPr>
        <p:spPr>
          <a:xfrm>
            <a:off x="9005570" y="1109345"/>
            <a:ext cx="2609850" cy="5362575"/>
          </a:xfrm>
          <a:custGeom>
            <a:avLst/>
            <a:gdLst>
              <a:gd name="sw" fmla="*/ 1 w 4110"/>
              <a:gd name="sh" fmla="*/ 1 h 8445"/>
              <a:gd name="mins" fmla="min sw sh"/>
              <a:gd name="dsw" fmla="+- 0 sw mins"/>
              <a:gd name="dsh" fmla="+- 0 sh mins"/>
              <a:gd name="p0x0" fmla="*/ 120 w 4110"/>
              <a:gd name="p0y0" fmla="*/ 0 h 8445"/>
              <a:gd name="p0x1" fmla="*/ 3990 w 4110"/>
              <a:gd name="p0y1" fmla="*/ 0 h 8445"/>
              <a:gd name="p0x2" fmla="*/ 4056 w 4110"/>
              <a:gd name="p0y2" fmla="*/ 0 h 8445"/>
              <a:gd name="p0x3" fmla="*/ 4110 w 4110"/>
              <a:gd name="p0y3" fmla="*/ 53 h 8445"/>
              <a:gd name="p0x4" fmla="*/ 4110 w 4110"/>
              <a:gd name="p0y4" fmla="*/ 120 h 8445"/>
              <a:gd name="p0x5" fmla="*/ 4110 w 4110"/>
              <a:gd name="p0y5" fmla="*/ 8325 h 8445"/>
              <a:gd name="p0x6" fmla="*/ 4110 w 4110"/>
              <a:gd name="p0y6" fmla="*/ 8391 h 8445"/>
              <a:gd name="p0x7" fmla="*/ 4056 w 4110"/>
              <a:gd name="p0y7" fmla="*/ 8445 h 8445"/>
              <a:gd name="p0x8" fmla="*/ 3990 w 4110"/>
              <a:gd name="p0y8" fmla="*/ 8445 h 8445"/>
              <a:gd name="p0x9" fmla="*/ 120 w 4110"/>
              <a:gd name="p0y9" fmla="*/ 8445 h 8445"/>
              <a:gd name="p0x10" fmla="*/ 53 w 4110"/>
              <a:gd name="p0y10" fmla="*/ 8445 h 8445"/>
              <a:gd name="p0x11" fmla="*/ 0 w 4110"/>
              <a:gd name="p0y11" fmla="*/ 8391 h 8445"/>
              <a:gd name="p0x12" fmla="*/ 0 w 4110"/>
              <a:gd name="p0y12" fmla="*/ 8325 h 8445"/>
              <a:gd name="p0x13" fmla="*/ 0 w 4110"/>
              <a:gd name="p0y13" fmla="*/ 120 h 8445"/>
              <a:gd name="p0x14" fmla="*/ 0 w 4110"/>
              <a:gd name="p0y14" fmla="*/ 53 h 8445"/>
              <a:gd name="p0x15" fmla="*/ 53 w 4110"/>
              <a:gd name="p0y15" fmla="*/ 0 h 8445"/>
              <a:gd name="p0x16" fmla="*/ 120 w 4110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0"/>
            </p:custDataLst>
          </p:nvPr>
        </p:nvSpPr>
        <p:spPr>
          <a:xfrm>
            <a:off x="9201150" y="1922145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发放规则</a:t>
            </a:r>
          </a:p>
        </p:txBody>
      </p:sp>
      <p:sp>
        <p:nvSpPr>
          <p:cNvPr id="47" name="任意多边形 46"/>
          <p:cNvSpPr/>
          <p:nvPr>
            <p:custDataLst>
              <p:tags r:id="rId41"/>
            </p:custDataLst>
          </p:nvPr>
        </p:nvSpPr>
        <p:spPr>
          <a:xfrm>
            <a:off x="9201150" y="249872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2"/>
            </p:custDataLst>
          </p:nvPr>
        </p:nvSpPr>
        <p:spPr>
          <a:xfrm>
            <a:off x="9324975" y="2370773"/>
            <a:ext cx="20955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参战奖励：战斗结束后自动发放至邮箱</a:t>
            </a:r>
          </a:p>
        </p:txBody>
      </p:sp>
      <p:sp>
        <p:nvSpPr>
          <p:cNvPr id="49" name="任意多边形 48"/>
          <p:cNvSpPr/>
          <p:nvPr>
            <p:custDataLst>
              <p:tags r:id="rId43"/>
            </p:custDataLst>
          </p:nvPr>
        </p:nvSpPr>
        <p:spPr>
          <a:xfrm>
            <a:off x="9201150" y="312356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44"/>
            </p:custDataLst>
          </p:nvPr>
        </p:nvSpPr>
        <p:spPr>
          <a:xfrm>
            <a:off x="9324975" y="2995555"/>
            <a:ext cx="20955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城主奖励：每日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点自动发放</a:t>
            </a:r>
          </a:p>
        </p:txBody>
      </p:sp>
      <p:sp>
        <p:nvSpPr>
          <p:cNvPr id="51" name="任意多边形 50"/>
          <p:cNvSpPr/>
          <p:nvPr>
            <p:custDataLst>
              <p:tags r:id="rId45"/>
            </p:custDataLst>
          </p:nvPr>
        </p:nvSpPr>
        <p:spPr>
          <a:xfrm>
            <a:off x="9201150" y="374840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>
            <p:custDataLst>
              <p:tags r:id="rId46"/>
            </p:custDataLst>
          </p:nvPr>
        </p:nvSpPr>
        <p:spPr>
          <a:xfrm>
            <a:off x="9324975" y="3620338"/>
            <a:ext cx="20955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增益与称号：占领成功后自动激活</a:t>
            </a:r>
          </a:p>
        </p:txBody>
      </p:sp>
      <p:sp>
        <p:nvSpPr>
          <p:cNvPr id="53" name="任意多边形 52"/>
          <p:cNvSpPr/>
          <p:nvPr>
            <p:custDataLst>
              <p:tags r:id="rId47"/>
            </p:custDataLst>
          </p:nvPr>
        </p:nvSpPr>
        <p:spPr>
          <a:xfrm>
            <a:off x="9201150" y="43732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48"/>
            </p:custDataLst>
          </p:nvPr>
        </p:nvSpPr>
        <p:spPr>
          <a:xfrm>
            <a:off x="9324975" y="4245111"/>
            <a:ext cx="20955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宝箱：可积累至多一个，每周重置</a:t>
            </a:r>
          </a:p>
        </p:txBody>
      </p:sp>
      <p:sp>
        <p:nvSpPr>
          <p:cNvPr id="45" name="任意多边形 44"/>
          <p:cNvSpPr/>
          <p:nvPr>
            <p:custDataLst>
              <p:tags r:id="rId49"/>
            </p:custDataLst>
          </p:nvPr>
        </p:nvSpPr>
        <p:spPr>
          <a:xfrm>
            <a:off x="9036447" y="1114425"/>
            <a:ext cx="2548731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014" h="30">
                <a:moveTo>
                  <a:pt x="79" y="0"/>
                </a:moveTo>
                <a:lnTo>
                  <a:pt x="3934" y="0"/>
                </a:lnTo>
                <a:cubicBezTo>
                  <a:pt x="3965" y="0"/>
                  <a:pt x="3993" y="11"/>
                  <a:pt x="4014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转职系统：职业进阶与专属技能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389107"/>
            <a:ext cx="728611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角色等级达到</a:t>
            </a:r>
            <a:r>
              <a:rPr lang="en-US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70</a:t>
            </a:r>
            <a:r>
              <a:rPr lang="zh-CN" altLang="en-US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，完成转职任务后可转职，初始转职仅可完成</a:t>
            </a:r>
            <a:r>
              <a:rPr lang="en-US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97302" y="1104900"/>
            <a:ext cx="1099739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575945" y="2222500"/>
            <a:ext cx="4962525" cy="3136265"/>
          </a:xfrm>
          <a:custGeom>
            <a:avLst/>
            <a:gdLst>
              <a:gd name="sw" fmla="*/ 1 w 7815"/>
              <a:gd name="sh" fmla="*/ 1 h 4938"/>
              <a:gd name="mins" fmla="min sw sh"/>
              <a:gd name="dsw" fmla="+- 0 sw mins"/>
              <a:gd name="dsh" fmla="+- 0 sh mins"/>
              <a:gd name="p0x0" fmla="*/ 120 w 7815"/>
              <a:gd name="p0y0" fmla="*/ 0 h 4938"/>
              <a:gd name="p0x1" fmla="*/ 7695 w 7815"/>
              <a:gd name="p0y1" fmla="*/ 0 h 4938"/>
              <a:gd name="p0x2" fmla="*/ 7761 w 7815"/>
              <a:gd name="p0y2" fmla="*/ 0 h 4938"/>
              <a:gd name="p0x3" fmla="*/ 7815 w 7815"/>
              <a:gd name="p0y3" fmla="*/ 53 h 4938"/>
              <a:gd name="p0x4" fmla="*/ 7815 w 7815"/>
              <a:gd name="p0y4" fmla="*/ 120 h 4938"/>
              <a:gd name="p0x5" fmla="*/ 7815 w 7815"/>
              <a:gd name="p0y5" fmla="*/ 4818 h 4938"/>
              <a:gd name="p0x6" fmla="*/ 7815 w 7815"/>
              <a:gd name="p0y6" fmla="*/ 4884 h 4938"/>
              <a:gd name="p0x7" fmla="*/ 7761 w 7815"/>
              <a:gd name="p0y7" fmla="*/ 4938 h 4938"/>
              <a:gd name="p0x8" fmla="*/ 7695 w 7815"/>
              <a:gd name="p0y8" fmla="*/ 4938 h 4938"/>
              <a:gd name="p0x9" fmla="*/ 120 w 7815"/>
              <a:gd name="p0y9" fmla="*/ 4938 h 4938"/>
              <a:gd name="p0x10" fmla="*/ 53 w 7815"/>
              <a:gd name="p0y10" fmla="*/ 4938 h 4938"/>
              <a:gd name="p0x11" fmla="*/ 0 w 7815"/>
              <a:gd name="p0y11" fmla="*/ 4884 h 4938"/>
              <a:gd name="p0x12" fmla="*/ 0 w 7815"/>
              <a:gd name="p0y12" fmla="*/ 4818 h 4938"/>
              <a:gd name="p0x13" fmla="*/ 0 w 7815"/>
              <a:gd name="p0y13" fmla="*/ 120 h 4938"/>
              <a:gd name="p0x14" fmla="*/ 0 w 7815"/>
              <a:gd name="p0y14" fmla="*/ 53 h 4938"/>
              <a:gd name="p0x15" fmla="*/ 53 w 7815"/>
              <a:gd name="p0y15" fmla="*/ 0 h 4938"/>
              <a:gd name="p0x16" fmla="*/ 120 w 7815"/>
              <a:gd name="p0y16" fmla="*/ 0 h 493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771525" y="2575560"/>
            <a:ext cx="4572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转职收益</a:t>
            </a:r>
          </a:p>
        </p:txBody>
      </p:sp>
      <p:sp>
        <p:nvSpPr>
          <p:cNvPr id="12" name="任意多边形 11"/>
          <p:cNvSpPr/>
          <p:nvPr>
            <p:custDataLst>
              <p:tags r:id="rId7"/>
            </p:custDataLst>
          </p:nvPr>
        </p:nvSpPr>
        <p:spPr>
          <a:xfrm>
            <a:off x="771525" y="2952750"/>
            <a:ext cx="2247900" cy="981075"/>
          </a:xfrm>
          <a:custGeom>
            <a:avLst/>
            <a:gdLst>
              <a:gd name="sw" fmla="*/ 1 w 3540"/>
              <a:gd name="sh" fmla="*/ 1 h 1545"/>
              <a:gd name="mins" fmla="min sw sh"/>
              <a:gd name="dsw" fmla="+- 0 sw mins"/>
              <a:gd name="dsh" fmla="+- 0 sh mins"/>
              <a:gd name="p0x0" fmla="*/ 120 w 3540"/>
              <a:gd name="p0y0" fmla="*/ 0 h 1545"/>
              <a:gd name="p0x1" fmla="*/ 3420 w 3540"/>
              <a:gd name="p0y1" fmla="*/ 0 h 1545"/>
              <a:gd name="p0x2" fmla="*/ 3486 w 3540"/>
              <a:gd name="p0y2" fmla="*/ 0 h 1545"/>
              <a:gd name="p0x3" fmla="*/ 3540 w 3540"/>
              <a:gd name="p0y3" fmla="*/ 53 h 1545"/>
              <a:gd name="p0x4" fmla="*/ 3540 w 3540"/>
              <a:gd name="p0y4" fmla="*/ 120 h 1545"/>
              <a:gd name="p0x5" fmla="*/ 3540 w 3540"/>
              <a:gd name="p0y5" fmla="*/ 1425 h 1545"/>
              <a:gd name="p0x6" fmla="*/ 3540 w 3540"/>
              <a:gd name="p0y6" fmla="*/ 1491 h 1545"/>
              <a:gd name="p0x7" fmla="*/ 3486 w 3540"/>
              <a:gd name="p0y7" fmla="*/ 1545 h 1545"/>
              <a:gd name="p0x8" fmla="*/ 3420 w 3540"/>
              <a:gd name="p0y8" fmla="*/ 1545 h 1545"/>
              <a:gd name="p0x9" fmla="*/ 120 w 3540"/>
              <a:gd name="p0y9" fmla="*/ 1545 h 1545"/>
              <a:gd name="p0x10" fmla="*/ 53 w 3540"/>
              <a:gd name="p0y10" fmla="*/ 1545 h 1545"/>
              <a:gd name="p0x11" fmla="*/ 0 w 3540"/>
              <a:gd name="p0y11" fmla="*/ 1491 h 1545"/>
              <a:gd name="p0x12" fmla="*/ 0 w 3540"/>
              <a:gd name="p0y12" fmla="*/ 1425 h 1545"/>
              <a:gd name="p0x13" fmla="*/ 0 w 3540"/>
              <a:gd name="p0y13" fmla="*/ 120 h 1545"/>
              <a:gd name="p0x14" fmla="*/ 0 w 3540"/>
              <a:gd name="p0y14" fmla="*/ 53 h 1545"/>
              <a:gd name="p0x15" fmla="*/ 53 w 3540"/>
              <a:gd name="p0y15" fmla="*/ 0 h 1545"/>
              <a:gd name="p0x16" fmla="*/ 120 w 3540"/>
              <a:gd name="p0y16" fmla="*/ 0 h 15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525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1422349" y="2993708"/>
            <a:ext cx="1479575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10</a:t>
            </a:r>
            <a:r>
              <a:rPr sz="24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%</a:t>
            </a: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1438199" y="3657600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基础属性提升</a:t>
            </a:r>
          </a:p>
        </p:txBody>
      </p:sp>
      <p:sp>
        <p:nvSpPr>
          <p:cNvPr id="15" name="任意多边形 14"/>
          <p:cNvSpPr/>
          <p:nvPr>
            <p:custDataLst>
              <p:tags r:id="rId10"/>
            </p:custDataLst>
          </p:nvPr>
        </p:nvSpPr>
        <p:spPr>
          <a:xfrm>
            <a:off x="3095625" y="2952750"/>
            <a:ext cx="2247900" cy="981075"/>
          </a:xfrm>
          <a:custGeom>
            <a:avLst/>
            <a:gdLst>
              <a:gd name="sw" fmla="*/ 1 w 3540"/>
              <a:gd name="sh" fmla="*/ 1 h 1545"/>
              <a:gd name="mins" fmla="min sw sh"/>
              <a:gd name="dsw" fmla="+- 0 sw mins"/>
              <a:gd name="dsh" fmla="+- 0 sh mins"/>
              <a:gd name="p0x0" fmla="*/ 120 w 3540"/>
              <a:gd name="p0y0" fmla="*/ 0 h 1545"/>
              <a:gd name="p0x1" fmla="*/ 3420 w 3540"/>
              <a:gd name="p0y1" fmla="*/ 0 h 1545"/>
              <a:gd name="p0x2" fmla="*/ 3486 w 3540"/>
              <a:gd name="p0y2" fmla="*/ 0 h 1545"/>
              <a:gd name="p0x3" fmla="*/ 3540 w 3540"/>
              <a:gd name="p0y3" fmla="*/ 53 h 1545"/>
              <a:gd name="p0x4" fmla="*/ 3540 w 3540"/>
              <a:gd name="p0y4" fmla="*/ 120 h 1545"/>
              <a:gd name="p0x5" fmla="*/ 3540 w 3540"/>
              <a:gd name="p0y5" fmla="*/ 1425 h 1545"/>
              <a:gd name="p0x6" fmla="*/ 3540 w 3540"/>
              <a:gd name="p0y6" fmla="*/ 1491 h 1545"/>
              <a:gd name="p0x7" fmla="*/ 3486 w 3540"/>
              <a:gd name="p0y7" fmla="*/ 1545 h 1545"/>
              <a:gd name="p0x8" fmla="*/ 3420 w 3540"/>
              <a:gd name="p0y8" fmla="*/ 1545 h 1545"/>
              <a:gd name="p0x9" fmla="*/ 120 w 3540"/>
              <a:gd name="p0y9" fmla="*/ 1545 h 1545"/>
              <a:gd name="p0x10" fmla="*/ 53 w 3540"/>
              <a:gd name="p0y10" fmla="*/ 1545 h 1545"/>
              <a:gd name="p0x11" fmla="*/ 0 w 3540"/>
              <a:gd name="p0y11" fmla="*/ 1491 h 1545"/>
              <a:gd name="p0x12" fmla="*/ 0 w 3540"/>
              <a:gd name="p0y12" fmla="*/ 1425 h 1545"/>
              <a:gd name="p0x13" fmla="*/ 0 w 3540"/>
              <a:gd name="p0y13" fmla="*/ 120 h 1545"/>
              <a:gd name="p0x14" fmla="*/ 0 w 3540"/>
              <a:gd name="p0y14" fmla="*/ 53 h 1545"/>
              <a:gd name="p0x15" fmla="*/ 53 w 3540"/>
              <a:gd name="p0y15" fmla="*/ 0 h 1545"/>
              <a:gd name="p0x16" fmla="*/ 120 w 3540"/>
              <a:gd name="p0y16" fmla="*/ 0 h 15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525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3900706" y="2993708"/>
            <a:ext cx="11710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5</a:t>
            </a:r>
            <a:r>
              <a:rPr sz="24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个</a:t>
            </a:r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3914699" y="365760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专属技能</a:t>
            </a:r>
          </a:p>
        </p:txBody>
      </p:sp>
      <p:sp>
        <p:nvSpPr>
          <p:cNvPr id="18" name="任意多边形 17"/>
          <p:cNvSpPr/>
          <p:nvPr>
            <p:custDataLst>
              <p:tags r:id="rId13"/>
            </p:custDataLst>
          </p:nvPr>
        </p:nvSpPr>
        <p:spPr>
          <a:xfrm>
            <a:off x="771525" y="4010025"/>
            <a:ext cx="2247900" cy="981075"/>
          </a:xfrm>
          <a:custGeom>
            <a:avLst/>
            <a:gdLst>
              <a:gd name="sw" fmla="*/ 1 w 3540"/>
              <a:gd name="sh" fmla="*/ 1 h 1545"/>
              <a:gd name="mins" fmla="min sw sh"/>
              <a:gd name="dsw" fmla="+- 0 sw mins"/>
              <a:gd name="dsh" fmla="+- 0 sh mins"/>
              <a:gd name="p0x0" fmla="*/ 120 w 3540"/>
              <a:gd name="p0y0" fmla="*/ 0 h 1545"/>
              <a:gd name="p0x1" fmla="*/ 3420 w 3540"/>
              <a:gd name="p0y1" fmla="*/ 0 h 1545"/>
              <a:gd name="p0x2" fmla="*/ 3486 w 3540"/>
              <a:gd name="p0y2" fmla="*/ 0 h 1545"/>
              <a:gd name="p0x3" fmla="*/ 3540 w 3540"/>
              <a:gd name="p0y3" fmla="*/ 53 h 1545"/>
              <a:gd name="p0x4" fmla="*/ 3540 w 3540"/>
              <a:gd name="p0y4" fmla="*/ 120 h 1545"/>
              <a:gd name="p0x5" fmla="*/ 3540 w 3540"/>
              <a:gd name="p0y5" fmla="*/ 1425 h 1545"/>
              <a:gd name="p0x6" fmla="*/ 3540 w 3540"/>
              <a:gd name="p0y6" fmla="*/ 1491 h 1545"/>
              <a:gd name="p0x7" fmla="*/ 3486 w 3540"/>
              <a:gd name="p0y7" fmla="*/ 1545 h 1545"/>
              <a:gd name="p0x8" fmla="*/ 3420 w 3540"/>
              <a:gd name="p0y8" fmla="*/ 1545 h 1545"/>
              <a:gd name="p0x9" fmla="*/ 120 w 3540"/>
              <a:gd name="p0y9" fmla="*/ 1545 h 1545"/>
              <a:gd name="p0x10" fmla="*/ 53 w 3540"/>
              <a:gd name="p0y10" fmla="*/ 1545 h 1545"/>
              <a:gd name="p0x11" fmla="*/ 0 w 3540"/>
              <a:gd name="p0y11" fmla="*/ 1491 h 1545"/>
              <a:gd name="p0x12" fmla="*/ 0 w 3540"/>
              <a:gd name="p0y12" fmla="*/ 1425 h 1545"/>
              <a:gd name="p0x13" fmla="*/ 0 w 3540"/>
              <a:gd name="p0y13" fmla="*/ 120 h 1545"/>
              <a:gd name="p0x14" fmla="*/ 0 w 3540"/>
              <a:gd name="p0y14" fmla="*/ 53 h 1545"/>
              <a:gd name="p0x15" fmla="*/ 53 w 3540"/>
              <a:gd name="p0y15" fmla="*/ 0 h 1545"/>
              <a:gd name="p0x16" fmla="*/ 120 w 3540"/>
              <a:gd name="p0y16" fmla="*/ 0 h 15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525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1410224" y="4050983"/>
            <a:ext cx="15039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50</a:t>
            </a:r>
            <a:r>
              <a:rPr sz="24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万</a:t>
            </a:r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1742999" y="471487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经验</a:t>
            </a:r>
          </a:p>
        </p:txBody>
      </p:sp>
      <p:sp>
        <p:nvSpPr>
          <p:cNvPr id="21" name="任意多边形 20"/>
          <p:cNvSpPr/>
          <p:nvPr>
            <p:custDataLst>
              <p:tags r:id="rId16"/>
            </p:custDataLst>
          </p:nvPr>
        </p:nvSpPr>
        <p:spPr>
          <a:xfrm>
            <a:off x="3095625" y="4010025"/>
            <a:ext cx="2247900" cy="981075"/>
          </a:xfrm>
          <a:custGeom>
            <a:avLst/>
            <a:gdLst>
              <a:gd name="sw" fmla="*/ 1 w 3540"/>
              <a:gd name="sh" fmla="*/ 1 h 1545"/>
              <a:gd name="mins" fmla="min sw sh"/>
              <a:gd name="dsw" fmla="+- 0 sw mins"/>
              <a:gd name="dsh" fmla="+- 0 sh mins"/>
              <a:gd name="p0x0" fmla="*/ 120 w 3540"/>
              <a:gd name="p0y0" fmla="*/ 0 h 1545"/>
              <a:gd name="p0x1" fmla="*/ 3420 w 3540"/>
              <a:gd name="p0y1" fmla="*/ 0 h 1545"/>
              <a:gd name="p0x2" fmla="*/ 3486 w 3540"/>
              <a:gd name="p0y2" fmla="*/ 0 h 1545"/>
              <a:gd name="p0x3" fmla="*/ 3540 w 3540"/>
              <a:gd name="p0y3" fmla="*/ 53 h 1545"/>
              <a:gd name="p0x4" fmla="*/ 3540 w 3540"/>
              <a:gd name="p0y4" fmla="*/ 120 h 1545"/>
              <a:gd name="p0x5" fmla="*/ 3540 w 3540"/>
              <a:gd name="p0y5" fmla="*/ 1425 h 1545"/>
              <a:gd name="p0x6" fmla="*/ 3540 w 3540"/>
              <a:gd name="p0y6" fmla="*/ 1491 h 1545"/>
              <a:gd name="p0x7" fmla="*/ 3486 w 3540"/>
              <a:gd name="p0y7" fmla="*/ 1545 h 1545"/>
              <a:gd name="p0x8" fmla="*/ 3420 w 3540"/>
              <a:gd name="p0y8" fmla="*/ 1545 h 1545"/>
              <a:gd name="p0x9" fmla="*/ 120 w 3540"/>
              <a:gd name="p0y9" fmla="*/ 1545 h 1545"/>
              <a:gd name="p0x10" fmla="*/ 53 w 3540"/>
              <a:gd name="p0y10" fmla="*/ 1545 h 1545"/>
              <a:gd name="p0x11" fmla="*/ 0 w 3540"/>
              <a:gd name="p0y11" fmla="*/ 1491 h 1545"/>
              <a:gd name="p0x12" fmla="*/ 0 w 3540"/>
              <a:gd name="p0y12" fmla="*/ 1425 h 1545"/>
              <a:gd name="p0x13" fmla="*/ 0 w 3540"/>
              <a:gd name="p0y13" fmla="*/ 120 h 1545"/>
              <a:gd name="p0x14" fmla="*/ 0 w 3540"/>
              <a:gd name="p0y14" fmla="*/ 53 h 1545"/>
              <a:gd name="p0x15" fmla="*/ 53 w 3540"/>
              <a:gd name="p0y15" fmla="*/ 0 h 1545"/>
              <a:gd name="p0x16" fmla="*/ 120 w 3540"/>
              <a:gd name="p0y16" fmla="*/ 0 h 15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525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3734324" y="4050983"/>
            <a:ext cx="15039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10</a:t>
            </a:r>
            <a:r>
              <a:rPr sz="24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万</a:t>
            </a:r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4067099" y="471487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金币</a:t>
            </a:r>
          </a:p>
        </p:txBody>
      </p:sp>
      <p:sp>
        <p:nvSpPr>
          <p:cNvPr id="10" name="任意多边形 9"/>
          <p:cNvSpPr/>
          <p:nvPr>
            <p:custDataLst>
              <p:tags r:id="rId19"/>
            </p:custDataLst>
          </p:nvPr>
        </p:nvSpPr>
        <p:spPr>
          <a:xfrm>
            <a:off x="606826" y="2227580"/>
            <a:ext cx="4901399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719" h="30">
                <a:moveTo>
                  <a:pt x="79" y="0"/>
                </a:moveTo>
                <a:lnTo>
                  <a:pt x="7639" y="0"/>
                </a:lnTo>
                <a:cubicBezTo>
                  <a:pt x="7670" y="0"/>
                  <a:pt x="7698" y="11"/>
                  <a:pt x="77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0"/>
            </p:custDataLst>
          </p:nvPr>
        </p:nvSpPr>
        <p:spPr>
          <a:xfrm>
            <a:off x="5738495" y="2222500"/>
            <a:ext cx="5876925" cy="3136265"/>
          </a:xfrm>
          <a:custGeom>
            <a:avLst/>
            <a:gdLst>
              <a:gd name="sw" fmla="*/ 1 w 9255"/>
              <a:gd name="sh" fmla="*/ 1 h 4938"/>
              <a:gd name="mins" fmla="min sw sh"/>
              <a:gd name="dsw" fmla="+- 0 sw mins"/>
              <a:gd name="dsh" fmla="+- 0 sh mins"/>
              <a:gd name="p0x0" fmla="*/ 120 w 9255"/>
              <a:gd name="p0y0" fmla="*/ 0 h 4938"/>
              <a:gd name="p0x1" fmla="*/ 9135 w 9255"/>
              <a:gd name="p0y1" fmla="*/ 0 h 4938"/>
              <a:gd name="p0x2" fmla="*/ 9201 w 9255"/>
              <a:gd name="p0y2" fmla="*/ 0 h 4938"/>
              <a:gd name="p0x3" fmla="*/ 9255 w 9255"/>
              <a:gd name="p0y3" fmla="*/ 53 h 4938"/>
              <a:gd name="p0x4" fmla="*/ 9255 w 9255"/>
              <a:gd name="p0y4" fmla="*/ 120 h 4938"/>
              <a:gd name="p0x5" fmla="*/ 9255 w 9255"/>
              <a:gd name="p0y5" fmla="*/ 4818 h 4938"/>
              <a:gd name="p0x6" fmla="*/ 9255 w 9255"/>
              <a:gd name="p0y6" fmla="*/ 4884 h 4938"/>
              <a:gd name="p0x7" fmla="*/ 9201 w 9255"/>
              <a:gd name="p0y7" fmla="*/ 4938 h 4938"/>
              <a:gd name="p0x8" fmla="*/ 9135 w 9255"/>
              <a:gd name="p0y8" fmla="*/ 4938 h 4938"/>
              <a:gd name="p0x9" fmla="*/ 120 w 9255"/>
              <a:gd name="p0y9" fmla="*/ 4938 h 4938"/>
              <a:gd name="p0x10" fmla="*/ 53 w 9255"/>
              <a:gd name="p0y10" fmla="*/ 4938 h 4938"/>
              <a:gd name="p0x11" fmla="*/ 0 w 9255"/>
              <a:gd name="p0y11" fmla="*/ 4884 h 4938"/>
              <a:gd name="p0x12" fmla="*/ 0 w 9255"/>
              <a:gd name="p0y12" fmla="*/ 4818 h 4938"/>
              <a:gd name="p0x13" fmla="*/ 0 w 9255"/>
              <a:gd name="p0y13" fmla="*/ 120 h 4938"/>
              <a:gd name="p0x14" fmla="*/ 0 w 9255"/>
              <a:gd name="p0y14" fmla="*/ 53 h 4938"/>
              <a:gd name="p0x15" fmla="*/ 53 w 9255"/>
              <a:gd name="p0y15" fmla="*/ 0 h 4938"/>
              <a:gd name="p0x16" fmla="*/ 120 w 9255"/>
              <a:gd name="p0y16" fmla="*/ 0 h 493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1"/>
            </p:custDataLst>
          </p:nvPr>
        </p:nvSpPr>
        <p:spPr>
          <a:xfrm>
            <a:off x="5934075" y="2575560"/>
            <a:ext cx="54864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转职分支</a:t>
            </a:r>
          </a:p>
        </p:txBody>
      </p:sp>
      <p:sp>
        <p:nvSpPr>
          <p:cNvPr id="28" name="任意多边形 27"/>
          <p:cNvSpPr/>
          <p:nvPr>
            <p:custDataLst>
              <p:tags r:id="rId22"/>
            </p:custDataLst>
          </p:nvPr>
        </p:nvSpPr>
        <p:spPr>
          <a:xfrm>
            <a:off x="5934075" y="2952750"/>
            <a:ext cx="1777365" cy="914400"/>
          </a:xfrm>
          <a:custGeom>
            <a:avLst/>
            <a:gdLst>
              <a:gd name="sw" fmla="*/ 1 w 2799"/>
              <a:gd name="sh" fmla="*/ 1 h 1440"/>
              <a:gd name="mins" fmla="min sw sh"/>
              <a:gd name="dsw" fmla="+- 0 sw mins"/>
              <a:gd name="dsh" fmla="+- 0 sh mins"/>
              <a:gd name="p0x0" fmla="*/ 120 w 2799"/>
              <a:gd name="p0y0" fmla="*/ 0 h 1440"/>
              <a:gd name="p0x1" fmla="*/ 2679 w 2799"/>
              <a:gd name="p0y1" fmla="*/ 0 h 1440"/>
              <a:gd name="p0x2" fmla="*/ 2746 w 2799"/>
              <a:gd name="p0y2" fmla="*/ 0 h 1440"/>
              <a:gd name="p0x3" fmla="*/ 2799 w 2799"/>
              <a:gd name="p0y3" fmla="*/ 53 h 1440"/>
              <a:gd name="p0x4" fmla="*/ 2799 w 2799"/>
              <a:gd name="p0y4" fmla="*/ 120 h 1440"/>
              <a:gd name="p0x5" fmla="*/ 2799 w 2799"/>
              <a:gd name="p0y5" fmla="*/ 1320 h 1440"/>
              <a:gd name="p0x6" fmla="*/ 2799 w 2799"/>
              <a:gd name="p0y6" fmla="*/ 1386 h 1440"/>
              <a:gd name="p0x7" fmla="*/ 2746 w 2799"/>
              <a:gd name="p0y7" fmla="*/ 1440 h 1440"/>
              <a:gd name="p0x8" fmla="*/ 2679 w 2799"/>
              <a:gd name="p0y8" fmla="*/ 1440 h 1440"/>
              <a:gd name="p0x9" fmla="*/ 120 w 2799"/>
              <a:gd name="p0y9" fmla="*/ 1440 h 1440"/>
              <a:gd name="p0x10" fmla="*/ 53 w 2799"/>
              <a:gd name="p0y10" fmla="*/ 1440 h 1440"/>
              <a:gd name="p0x11" fmla="*/ 0 w 2799"/>
              <a:gd name="p0y11" fmla="*/ 1386 h 1440"/>
              <a:gd name="p0x12" fmla="*/ 0 w 2799"/>
              <a:gd name="p0y12" fmla="*/ 1320 h 1440"/>
              <a:gd name="p0x13" fmla="*/ 0 w 2799"/>
              <a:gd name="p0y13" fmla="*/ 120 h 1440"/>
              <a:gd name="p0x14" fmla="*/ 0 w 2799"/>
              <a:gd name="p0y14" fmla="*/ 53 h 1440"/>
              <a:gd name="p0x15" fmla="*/ 53 w 2799"/>
              <a:gd name="p0y15" fmla="*/ 0 h 1440"/>
              <a:gd name="p0x16" fmla="*/ 120 w 2799"/>
              <a:gd name="p0y16" fmla="*/ 0 h 14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525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3"/>
            </p:custDataLst>
          </p:nvPr>
        </p:nvSpPr>
        <p:spPr>
          <a:xfrm>
            <a:off x="6651574" y="302895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骑士</a:t>
            </a:r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6594424" y="3295650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捍卫者</a:t>
            </a:r>
          </a:p>
        </p:txBody>
      </p:sp>
      <p:sp>
        <p:nvSpPr>
          <p:cNvPr id="31" name="任意多边形 30"/>
          <p:cNvSpPr/>
          <p:nvPr>
            <p:custDataLst>
              <p:tags r:id="rId25"/>
            </p:custDataLst>
          </p:nvPr>
        </p:nvSpPr>
        <p:spPr>
          <a:xfrm>
            <a:off x="6612890" y="3547745"/>
            <a:ext cx="419735" cy="252730"/>
          </a:xfrm>
          <a:custGeom>
            <a:avLst/>
            <a:gdLst>
              <a:gd name="sw" fmla="*/ 1 w 660"/>
              <a:gd name="sh" fmla="*/ 1 h 397"/>
              <a:gd name="mins" fmla="min sw sh"/>
              <a:gd name="dsw" fmla="+- 0 sw mins"/>
              <a:gd name="dsh" fmla="+- 0 sh mins"/>
              <a:gd name="p0x0" fmla="*/ 198 w 660"/>
              <a:gd name="p0y0" fmla="*/ 0 h 397"/>
              <a:gd name="p0x1" fmla="*/ 461 w 660"/>
              <a:gd name="p0y1" fmla="*/ 0 h 397"/>
              <a:gd name="p0x2" fmla="*/ 571 w 660"/>
              <a:gd name="p0y2" fmla="*/ 0 h 397"/>
              <a:gd name="p0x3" fmla="*/ 660 w 660"/>
              <a:gd name="p0y3" fmla="*/ 88 h 397"/>
              <a:gd name="p0x4" fmla="*/ 660 w 660"/>
              <a:gd name="p0y4" fmla="*/ 198 h 397"/>
              <a:gd name="p0x5" fmla="*/ 660 w 660"/>
              <a:gd name="p0y5" fmla="*/ 308 h 397"/>
              <a:gd name="p0x6" fmla="*/ 571 w 660"/>
              <a:gd name="p0y6" fmla="*/ 397 h 397"/>
              <a:gd name="p0x7" fmla="*/ 461 w 660"/>
              <a:gd name="p0y7" fmla="*/ 397 h 397"/>
              <a:gd name="p0x8" fmla="*/ 198 w 660"/>
              <a:gd name="p0y8" fmla="*/ 397 h 397"/>
              <a:gd name="p0x9" fmla="*/ 88 w 660"/>
              <a:gd name="p0y9" fmla="*/ 397 h 397"/>
              <a:gd name="p0x10" fmla="*/ 0 w 660"/>
              <a:gd name="p0y10" fmla="*/ 308 h 397"/>
              <a:gd name="p0x11" fmla="*/ 0 w 660"/>
              <a:gd name="p0y11" fmla="*/ 198 h 397"/>
              <a:gd name="p0x12" fmla="*/ 0 w 660"/>
              <a:gd name="p0y12" fmla="*/ 88 h 397"/>
              <a:gd name="p0x13" fmla="*/ 88 w 660"/>
              <a:gd name="p0y13" fmla="*/ 0 h 397"/>
              <a:gd name="p0x14" fmla="*/ 198 w 660"/>
              <a:gd name="p0y14" fmla="*/ 0 h 39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6613474" y="3586163"/>
            <a:ext cx="4763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600"/>
              <a:t> </a:t>
            </a:r>
            <a:r>
              <a:rPr sz="10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防御</a:t>
            </a:r>
          </a:p>
        </p:txBody>
      </p:sp>
      <p:sp>
        <p:nvSpPr>
          <p:cNvPr id="33" name="任意多边形 32"/>
          <p:cNvSpPr/>
          <p:nvPr>
            <p:custDataLst>
              <p:tags r:id="rId27"/>
            </p:custDataLst>
          </p:nvPr>
        </p:nvSpPr>
        <p:spPr>
          <a:xfrm>
            <a:off x="7787640" y="2952750"/>
            <a:ext cx="1778000" cy="914400"/>
          </a:xfrm>
          <a:custGeom>
            <a:avLst/>
            <a:gdLst>
              <a:gd name="sw" fmla="*/ 1 w 2799"/>
              <a:gd name="sh" fmla="*/ 1 h 1440"/>
              <a:gd name="mins" fmla="min sw sh"/>
              <a:gd name="dsw" fmla="+- 0 sw mins"/>
              <a:gd name="dsh" fmla="+- 0 sh mins"/>
              <a:gd name="p0x0" fmla="*/ 120 w 2799"/>
              <a:gd name="p0y0" fmla="*/ 0 h 1440"/>
              <a:gd name="p0x1" fmla="*/ 2679 w 2799"/>
              <a:gd name="p0y1" fmla="*/ 0 h 1440"/>
              <a:gd name="p0x2" fmla="*/ 2746 w 2799"/>
              <a:gd name="p0y2" fmla="*/ 0 h 1440"/>
              <a:gd name="p0x3" fmla="*/ 2799 w 2799"/>
              <a:gd name="p0y3" fmla="*/ 53 h 1440"/>
              <a:gd name="p0x4" fmla="*/ 2799 w 2799"/>
              <a:gd name="p0y4" fmla="*/ 120 h 1440"/>
              <a:gd name="p0x5" fmla="*/ 2799 w 2799"/>
              <a:gd name="p0y5" fmla="*/ 1320 h 1440"/>
              <a:gd name="p0x6" fmla="*/ 2799 w 2799"/>
              <a:gd name="p0y6" fmla="*/ 1386 h 1440"/>
              <a:gd name="p0x7" fmla="*/ 2746 w 2799"/>
              <a:gd name="p0y7" fmla="*/ 1440 h 1440"/>
              <a:gd name="p0x8" fmla="*/ 2679 w 2799"/>
              <a:gd name="p0y8" fmla="*/ 1440 h 1440"/>
              <a:gd name="p0x9" fmla="*/ 120 w 2799"/>
              <a:gd name="p0y9" fmla="*/ 1440 h 1440"/>
              <a:gd name="p0x10" fmla="*/ 53 w 2799"/>
              <a:gd name="p0y10" fmla="*/ 1440 h 1440"/>
              <a:gd name="p0x11" fmla="*/ 0 w 2799"/>
              <a:gd name="p0y11" fmla="*/ 1386 h 1440"/>
              <a:gd name="p0x12" fmla="*/ 0 w 2799"/>
              <a:gd name="p0y12" fmla="*/ 1320 h 1440"/>
              <a:gd name="p0x13" fmla="*/ 0 w 2799"/>
              <a:gd name="p0y13" fmla="*/ 120 h 1440"/>
              <a:gd name="p0x14" fmla="*/ 0 w 2799"/>
              <a:gd name="p0y14" fmla="*/ 53 h 1440"/>
              <a:gd name="p0x15" fmla="*/ 53 w 2799"/>
              <a:gd name="p0y15" fmla="*/ 0 h 1440"/>
              <a:gd name="p0x16" fmla="*/ 120 w 2799"/>
              <a:gd name="p0y16" fmla="*/ 0 h 14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525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8"/>
            </p:custDataLst>
          </p:nvPr>
        </p:nvSpPr>
        <p:spPr>
          <a:xfrm>
            <a:off x="8505749" y="302895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游侠</a:t>
            </a:r>
          </a:p>
        </p:txBody>
      </p:sp>
      <p:sp>
        <p:nvSpPr>
          <p:cNvPr id="35" name="文本框 34"/>
          <p:cNvSpPr txBox="1"/>
          <p:nvPr>
            <p:custDataLst>
              <p:tags r:id="rId29"/>
            </p:custDataLst>
          </p:nvPr>
        </p:nvSpPr>
        <p:spPr>
          <a:xfrm>
            <a:off x="8524799" y="329565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猎人</a:t>
            </a:r>
          </a:p>
        </p:txBody>
      </p:sp>
      <p:sp>
        <p:nvSpPr>
          <p:cNvPr id="36" name="任意多边形 35"/>
          <p:cNvSpPr/>
          <p:nvPr>
            <p:custDataLst>
              <p:tags r:id="rId30"/>
            </p:custDataLst>
          </p:nvPr>
        </p:nvSpPr>
        <p:spPr>
          <a:xfrm>
            <a:off x="8467090" y="3547745"/>
            <a:ext cx="419735" cy="252730"/>
          </a:xfrm>
          <a:custGeom>
            <a:avLst/>
            <a:gdLst>
              <a:gd name="sw" fmla="*/ 1 w 660"/>
              <a:gd name="sh" fmla="*/ 1 h 397"/>
              <a:gd name="mins" fmla="min sw sh"/>
              <a:gd name="dsw" fmla="+- 0 sw mins"/>
              <a:gd name="dsh" fmla="+- 0 sh mins"/>
              <a:gd name="p0x0" fmla="*/ 198 w 660"/>
              <a:gd name="p0y0" fmla="*/ 0 h 397"/>
              <a:gd name="p0x1" fmla="*/ 461 w 660"/>
              <a:gd name="p0y1" fmla="*/ 0 h 397"/>
              <a:gd name="p0x2" fmla="*/ 571 w 660"/>
              <a:gd name="p0y2" fmla="*/ 0 h 397"/>
              <a:gd name="p0x3" fmla="*/ 660 w 660"/>
              <a:gd name="p0y3" fmla="*/ 88 h 397"/>
              <a:gd name="p0x4" fmla="*/ 660 w 660"/>
              <a:gd name="p0y4" fmla="*/ 198 h 397"/>
              <a:gd name="p0x5" fmla="*/ 660 w 660"/>
              <a:gd name="p0y5" fmla="*/ 308 h 397"/>
              <a:gd name="p0x6" fmla="*/ 571 w 660"/>
              <a:gd name="p0y6" fmla="*/ 397 h 397"/>
              <a:gd name="p0x7" fmla="*/ 461 w 660"/>
              <a:gd name="p0y7" fmla="*/ 397 h 397"/>
              <a:gd name="p0x8" fmla="*/ 198 w 660"/>
              <a:gd name="p0y8" fmla="*/ 397 h 397"/>
              <a:gd name="p0x9" fmla="*/ 88 w 660"/>
              <a:gd name="p0y9" fmla="*/ 397 h 397"/>
              <a:gd name="p0x10" fmla="*/ 0 w 660"/>
              <a:gd name="p0y10" fmla="*/ 308 h 397"/>
              <a:gd name="p0x11" fmla="*/ 0 w 660"/>
              <a:gd name="p0y11" fmla="*/ 198 h 397"/>
              <a:gd name="p0x12" fmla="*/ 0 w 660"/>
              <a:gd name="p0y12" fmla="*/ 88 h 397"/>
              <a:gd name="p0x13" fmla="*/ 88 w 660"/>
              <a:gd name="p0y13" fmla="*/ 0 h 397"/>
              <a:gd name="p0x14" fmla="*/ 198 w 660"/>
              <a:gd name="p0y14" fmla="*/ 0 h 39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1"/>
            </p:custDataLst>
          </p:nvPr>
        </p:nvSpPr>
        <p:spPr>
          <a:xfrm>
            <a:off x="8467649" y="3586163"/>
            <a:ext cx="4763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600"/>
              <a:t> </a:t>
            </a:r>
            <a:r>
              <a:rPr sz="10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输出</a:t>
            </a:r>
          </a:p>
        </p:txBody>
      </p:sp>
      <p:sp>
        <p:nvSpPr>
          <p:cNvPr id="38" name="任意多边形 37"/>
          <p:cNvSpPr/>
          <p:nvPr>
            <p:custDataLst>
              <p:tags r:id="rId32"/>
            </p:custDataLst>
          </p:nvPr>
        </p:nvSpPr>
        <p:spPr>
          <a:xfrm>
            <a:off x="9641840" y="2952750"/>
            <a:ext cx="1778635" cy="914400"/>
          </a:xfrm>
          <a:custGeom>
            <a:avLst/>
            <a:gdLst>
              <a:gd name="sw" fmla="*/ 1 w 2800"/>
              <a:gd name="sh" fmla="*/ 1 h 1440"/>
              <a:gd name="mins" fmla="min sw sh"/>
              <a:gd name="dsw" fmla="+- 0 sw mins"/>
              <a:gd name="dsh" fmla="+- 0 sh mins"/>
              <a:gd name="p0x0" fmla="*/ 120 w 2800"/>
              <a:gd name="p0y0" fmla="*/ 0 h 1440"/>
              <a:gd name="p0x1" fmla="*/ 2680 w 2800"/>
              <a:gd name="p0y1" fmla="*/ 0 h 1440"/>
              <a:gd name="p0x2" fmla="*/ 2746 w 2800"/>
              <a:gd name="p0y2" fmla="*/ 0 h 1440"/>
              <a:gd name="p0x3" fmla="*/ 2800 w 2800"/>
              <a:gd name="p0y3" fmla="*/ 53 h 1440"/>
              <a:gd name="p0x4" fmla="*/ 2800 w 2800"/>
              <a:gd name="p0y4" fmla="*/ 120 h 1440"/>
              <a:gd name="p0x5" fmla="*/ 2800 w 2800"/>
              <a:gd name="p0y5" fmla="*/ 1320 h 1440"/>
              <a:gd name="p0x6" fmla="*/ 2800 w 2800"/>
              <a:gd name="p0y6" fmla="*/ 1386 h 1440"/>
              <a:gd name="p0x7" fmla="*/ 2746 w 2800"/>
              <a:gd name="p0y7" fmla="*/ 1440 h 1440"/>
              <a:gd name="p0x8" fmla="*/ 2680 w 2800"/>
              <a:gd name="p0y8" fmla="*/ 1440 h 1440"/>
              <a:gd name="p0x9" fmla="*/ 120 w 2800"/>
              <a:gd name="p0y9" fmla="*/ 1440 h 1440"/>
              <a:gd name="p0x10" fmla="*/ 53 w 2800"/>
              <a:gd name="p0y10" fmla="*/ 1440 h 1440"/>
              <a:gd name="p0x11" fmla="*/ 0 w 2800"/>
              <a:gd name="p0y11" fmla="*/ 1386 h 1440"/>
              <a:gd name="p0x12" fmla="*/ 0 w 2800"/>
              <a:gd name="p0y12" fmla="*/ 1320 h 1440"/>
              <a:gd name="p0x13" fmla="*/ 0 w 2800"/>
              <a:gd name="p0y13" fmla="*/ 120 h 1440"/>
              <a:gd name="p0x14" fmla="*/ 0 w 2800"/>
              <a:gd name="p0y14" fmla="*/ 53 h 1440"/>
              <a:gd name="p0x15" fmla="*/ 53 w 2800"/>
              <a:gd name="p0y15" fmla="*/ 0 h 1440"/>
              <a:gd name="p0x16" fmla="*/ 120 w 2800"/>
              <a:gd name="p0y16" fmla="*/ 0 h 14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525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3"/>
            </p:custDataLst>
          </p:nvPr>
        </p:nvSpPr>
        <p:spPr>
          <a:xfrm>
            <a:off x="10359923" y="302895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法师</a:t>
            </a:r>
          </a:p>
        </p:txBody>
      </p:sp>
      <p:sp>
        <p:nvSpPr>
          <p:cNvPr id="40" name="文本框 39"/>
          <p:cNvSpPr txBox="1"/>
          <p:nvPr>
            <p:custDataLst>
              <p:tags r:id="rId34"/>
            </p:custDataLst>
          </p:nvPr>
        </p:nvSpPr>
        <p:spPr>
          <a:xfrm>
            <a:off x="10378973" y="329565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巫师</a:t>
            </a:r>
          </a:p>
        </p:txBody>
      </p:sp>
      <p:sp>
        <p:nvSpPr>
          <p:cNvPr id="41" name="任意多边形 40"/>
          <p:cNvSpPr/>
          <p:nvPr>
            <p:custDataLst>
              <p:tags r:id="rId35"/>
            </p:custDataLst>
          </p:nvPr>
        </p:nvSpPr>
        <p:spPr>
          <a:xfrm>
            <a:off x="10321290" y="3547745"/>
            <a:ext cx="419100" cy="252730"/>
          </a:xfrm>
          <a:custGeom>
            <a:avLst/>
            <a:gdLst>
              <a:gd name="sw" fmla="*/ 1 w 660"/>
              <a:gd name="sh" fmla="*/ 1 h 397"/>
              <a:gd name="mins" fmla="min sw sh"/>
              <a:gd name="dsw" fmla="+- 0 sw mins"/>
              <a:gd name="dsh" fmla="+- 0 sh mins"/>
              <a:gd name="p0x0" fmla="*/ 198 w 660"/>
              <a:gd name="p0y0" fmla="*/ 0 h 397"/>
              <a:gd name="p0x1" fmla="*/ 461 w 660"/>
              <a:gd name="p0y1" fmla="*/ 0 h 397"/>
              <a:gd name="p0x2" fmla="*/ 571 w 660"/>
              <a:gd name="p0y2" fmla="*/ 0 h 397"/>
              <a:gd name="p0x3" fmla="*/ 660 w 660"/>
              <a:gd name="p0y3" fmla="*/ 88 h 397"/>
              <a:gd name="p0x4" fmla="*/ 660 w 660"/>
              <a:gd name="p0y4" fmla="*/ 198 h 397"/>
              <a:gd name="p0x5" fmla="*/ 660 w 660"/>
              <a:gd name="p0y5" fmla="*/ 308 h 397"/>
              <a:gd name="p0x6" fmla="*/ 571 w 660"/>
              <a:gd name="p0y6" fmla="*/ 397 h 397"/>
              <a:gd name="p0x7" fmla="*/ 461 w 660"/>
              <a:gd name="p0y7" fmla="*/ 397 h 397"/>
              <a:gd name="p0x8" fmla="*/ 198 w 660"/>
              <a:gd name="p0y8" fmla="*/ 397 h 397"/>
              <a:gd name="p0x9" fmla="*/ 88 w 660"/>
              <a:gd name="p0y9" fmla="*/ 397 h 397"/>
              <a:gd name="p0x10" fmla="*/ 0 w 660"/>
              <a:gd name="p0y10" fmla="*/ 308 h 397"/>
              <a:gd name="p0x11" fmla="*/ 0 w 660"/>
              <a:gd name="p0y11" fmla="*/ 198 h 397"/>
              <a:gd name="p0x12" fmla="*/ 0 w 660"/>
              <a:gd name="p0y12" fmla="*/ 88 h 397"/>
              <a:gd name="p0x13" fmla="*/ 88 w 660"/>
              <a:gd name="p0y13" fmla="*/ 0 h 397"/>
              <a:gd name="p0x14" fmla="*/ 198 w 660"/>
              <a:gd name="p0y14" fmla="*/ 0 h 39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6"/>
            </p:custDataLst>
          </p:nvPr>
        </p:nvSpPr>
        <p:spPr>
          <a:xfrm>
            <a:off x="10321823" y="3586163"/>
            <a:ext cx="4763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600"/>
              <a:t> </a:t>
            </a:r>
            <a:r>
              <a:rPr sz="10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输出</a:t>
            </a:r>
          </a:p>
        </p:txBody>
      </p:sp>
      <p:sp>
        <p:nvSpPr>
          <p:cNvPr id="43" name="任意多边形 42"/>
          <p:cNvSpPr/>
          <p:nvPr>
            <p:custDataLst>
              <p:tags r:id="rId37"/>
            </p:custDataLst>
          </p:nvPr>
        </p:nvSpPr>
        <p:spPr>
          <a:xfrm>
            <a:off x="5934075" y="3943350"/>
            <a:ext cx="1777365" cy="914400"/>
          </a:xfrm>
          <a:custGeom>
            <a:avLst/>
            <a:gdLst>
              <a:gd name="sw" fmla="*/ 1 w 2799"/>
              <a:gd name="sh" fmla="*/ 1 h 1440"/>
              <a:gd name="mins" fmla="min sw sh"/>
              <a:gd name="dsw" fmla="+- 0 sw mins"/>
              <a:gd name="dsh" fmla="+- 0 sh mins"/>
              <a:gd name="p0x0" fmla="*/ 120 w 2799"/>
              <a:gd name="p0y0" fmla="*/ 0 h 1440"/>
              <a:gd name="p0x1" fmla="*/ 2679 w 2799"/>
              <a:gd name="p0y1" fmla="*/ 0 h 1440"/>
              <a:gd name="p0x2" fmla="*/ 2746 w 2799"/>
              <a:gd name="p0y2" fmla="*/ 0 h 1440"/>
              <a:gd name="p0x3" fmla="*/ 2799 w 2799"/>
              <a:gd name="p0y3" fmla="*/ 53 h 1440"/>
              <a:gd name="p0x4" fmla="*/ 2799 w 2799"/>
              <a:gd name="p0y4" fmla="*/ 120 h 1440"/>
              <a:gd name="p0x5" fmla="*/ 2799 w 2799"/>
              <a:gd name="p0y5" fmla="*/ 1320 h 1440"/>
              <a:gd name="p0x6" fmla="*/ 2799 w 2799"/>
              <a:gd name="p0y6" fmla="*/ 1386 h 1440"/>
              <a:gd name="p0x7" fmla="*/ 2746 w 2799"/>
              <a:gd name="p0y7" fmla="*/ 1440 h 1440"/>
              <a:gd name="p0x8" fmla="*/ 2679 w 2799"/>
              <a:gd name="p0y8" fmla="*/ 1440 h 1440"/>
              <a:gd name="p0x9" fmla="*/ 120 w 2799"/>
              <a:gd name="p0y9" fmla="*/ 1440 h 1440"/>
              <a:gd name="p0x10" fmla="*/ 53 w 2799"/>
              <a:gd name="p0y10" fmla="*/ 1440 h 1440"/>
              <a:gd name="p0x11" fmla="*/ 0 w 2799"/>
              <a:gd name="p0y11" fmla="*/ 1386 h 1440"/>
              <a:gd name="p0x12" fmla="*/ 0 w 2799"/>
              <a:gd name="p0y12" fmla="*/ 1320 h 1440"/>
              <a:gd name="p0x13" fmla="*/ 0 w 2799"/>
              <a:gd name="p0y13" fmla="*/ 120 h 1440"/>
              <a:gd name="p0x14" fmla="*/ 0 w 2799"/>
              <a:gd name="p0y14" fmla="*/ 53 h 1440"/>
              <a:gd name="p0x15" fmla="*/ 53 w 2799"/>
              <a:gd name="p0y15" fmla="*/ 0 h 1440"/>
              <a:gd name="p0x16" fmla="*/ 120 w 2799"/>
              <a:gd name="p0y16" fmla="*/ 0 h 14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525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38"/>
            </p:custDataLst>
          </p:nvPr>
        </p:nvSpPr>
        <p:spPr>
          <a:xfrm>
            <a:off x="6651574" y="401955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骑士</a:t>
            </a:r>
          </a:p>
        </p:txBody>
      </p:sp>
      <p:sp>
        <p:nvSpPr>
          <p:cNvPr id="45" name="文本框 44"/>
          <p:cNvSpPr txBox="1"/>
          <p:nvPr>
            <p:custDataLst>
              <p:tags r:id="rId39"/>
            </p:custDataLst>
          </p:nvPr>
        </p:nvSpPr>
        <p:spPr>
          <a:xfrm>
            <a:off x="6594424" y="4286250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狂战士</a:t>
            </a:r>
          </a:p>
        </p:txBody>
      </p:sp>
      <p:sp>
        <p:nvSpPr>
          <p:cNvPr id="46" name="任意多边形 45"/>
          <p:cNvSpPr/>
          <p:nvPr>
            <p:custDataLst>
              <p:tags r:id="rId40"/>
            </p:custDataLst>
          </p:nvPr>
        </p:nvSpPr>
        <p:spPr>
          <a:xfrm>
            <a:off x="6612890" y="4538345"/>
            <a:ext cx="419735" cy="252730"/>
          </a:xfrm>
          <a:custGeom>
            <a:avLst/>
            <a:gdLst>
              <a:gd name="sw" fmla="*/ 1 w 660"/>
              <a:gd name="sh" fmla="*/ 1 h 397"/>
              <a:gd name="mins" fmla="min sw sh"/>
              <a:gd name="dsw" fmla="+- 0 sw mins"/>
              <a:gd name="dsh" fmla="+- 0 sh mins"/>
              <a:gd name="p0x0" fmla="*/ 198 w 660"/>
              <a:gd name="p0y0" fmla="*/ 0 h 397"/>
              <a:gd name="p0x1" fmla="*/ 461 w 660"/>
              <a:gd name="p0y1" fmla="*/ 0 h 397"/>
              <a:gd name="p0x2" fmla="*/ 571 w 660"/>
              <a:gd name="p0y2" fmla="*/ 0 h 397"/>
              <a:gd name="p0x3" fmla="*/ 660 w 660"/>
              <a:gd name="p0y3" fmla="*/ 88 h 397"/>
              <a:gd name="p0x4" fmla="*/ 660 w 660"/>
              <a:gd name="p0y4" fmla="*/ 198 h 397"/>
              <a:gd name="p0x5" fmla="*/ 660 w 660"/>
              <a:gd name="p0y5" fmla="*/ 308 h 397"/>
              <a:gd name="p0x6" fmla="*/ 571 w 660"/>
              <a:gd name="p0y6" fmla="*/ 397 h 397"/>
              <a:gd name="p0x7" fmla="*/ 461 w 660"/>
              <a:gd name="p0y7" fmla="*/ 397 h 397"/>
              <a:gd name="p0x8" fmla="*/ 198 w 660"/>
              <a:gd name="p0y8" fmla="*/ 397 h 397"/>
              <a:gd name="p0x9" fmla="*/ 88 w 660"/>
              <a:gd name="p0y9" fmla="*/ 397 h 397"/>
              <a:gd name="p0x10" fmla="*/ 0 w 660"/>
              <a:gd name="p0y10" fmla="*/ 308 h 397"/>
              <a:gd name="p0x11" fmla="*/ 0 w 660"/>
              <a:gd name="p0y11" fmla="*/ 198 h 397"/>
              <a:gd name="p0x12" fmla="*/ 0 w 660"/>
              <a:gd name="p0y12" fmla="*/ 88 h 397"/>
              <a:gd name="p0x13" fmla="*/ 88 w 660"/>
              <a:gd name="p0y13" fmla="*/ 0 h 397"/>
              <a:gd name="p0x14" fmla="*/ 198 w 660"/>
              <a:gd name="p0y14" fmla="*/ 0 h 39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1"/>
            </p:custDataLst>
          </p:nvPr>
        </p:nvSpPr>
        <p:spPr>
          <a:xfrm>
            <a:off x="6613474" y="4576763"/>
            <a:ext cx="4763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600"/>
              <a:t> </a:t>
            </a:r>
            <a:r>
              <a:rPr sz="10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输出</a:t>
            </a:r>
          </a:p>
        </p:txBody>
      </p:sp>
      <p:sp>
        <p:nvSpPr>
          <p:cNvPr id="48" name="任意多边形 47"/>
          <p:cNvSpPr/>
          <p:nvPr>
            <p:custDataLst>
              <p:tags r:id="rId42"/>
            </p:custDataLst>
          </p:nvPr>
        </p:nvSpPr>
        <p:spPr>
          <a:xfrm>
            <a:off x="7787640" y="3943350"/>
            <a:ext cx="1778000" cy="914400"/>
          </a:xfrm>
          <a:custGeom>
            <a:avLst/>
            <a:gdLst>
              <a:gd name="sw" fmla="*/ 1 w 2799"/>
              <a:gd name="sh" fmla="*/ 1 h 1440"/>
              <a:gd name="mins" fmla="min sw sh"/>
              <a:gd name="dsw" fmla="+- 0 sw mins"/>
              <a:gd name="dsh" fmla="+- 0 sh mins"/>
              <a:gd name="p0x0" fmla="*/ 120 w 2799"/>
              <a:gd name="p0y0" fmla="*/ 0 h 1440"/>
              <a:gd name="p0x1" fmla="*/ 2679 w 2799"/>
              <a:gd name="p0y1" fmla="*/ 0 h 1440"/>
              <a:gd name="p0x2" fmla="*/ 2746 w 2799"/>
              <a:gd name="p0y2" fmla="*/ 0 h 1440"/>
              <a:gd name="p0x3" fmla="*/ 2799 w 2799"/>
              <a:gd name="p0y3" fmla="*/ 53 h 1440"/>
              <a:gd name="p0x4" fmla="*/ 2799 w 2799"/>
              <a:gd name="p0y4" fmla="*/ 120 h 1440"/>
              <a:gd name="p0x5" fmla="*/ 2799 w 2799"/>
              <a:gd name="p0y5" fmla="*/ 1320 h 1440"/>
              <a:gd name="p0x6" fmla="*/ 2799 w 2799"/>
              <a:gd name="p0y6" fmla="*/ 1386 h 1440"/>
              <a:gd name="p0x7" fmla="*/ 2746 w 2799"/>
              <a:gd name="p0y7" fmla="*/ 1440 h 1440"/>
              <a:gd name="p0x8" fmla="*/ 2679 w 2799"/>
              <a:gd name="p0y8" fmla="*/ 1440 h 1440"/>
              <a:gd name="p0x9" fmla="*/ 120 w 2799"/>
              <a:gd name="p0y9" fmla="*/ 1440 h 1440"/>
              <a:gd name="p0x10" fmla="*/ 53 w 2799"/>
              <a:gd name="p0y10" fmla="*/ 1440 h 1440"/>
              <a:gd name="p0x11" fmla="*/ 0 w 2799"/>
              <a:gd name="p0y11" fmla="*/ 1386 h 1440"/>
              <a:gd name="p0x12" fmla="*/ 0 w 2799"/>
              <a:gd name="p0y12" fmla="*/ 1320 h 1440"/>
              <a:gd name="p0x13" fmla="*/ 0 w 2799"/>
              <a:gd name="p0y13" fmla="*/ 120 h 1440"/>
              <a:gd name="p0x14" fmla="*/ 0 w 2799"/>
              <a:gd name="p0y14" fmla="*/ 53 h 1440"/>
              <a:gd name="p0x15" fmla="*/ 53 w 2799"/>
              <a:gd name="p0y15" fmla="*/ 0 h 1440"/>
              <a:gd name="p0x16" fmla="*/ 120 w 2799"/>
              <a:gd name="p0y16" fmla="*/ 0 h 14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525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3"/>
            </p:custDataLst>
          </p:nvPr>
        </p:nvSpPr>
        <p:spPr>
          <a:xfrm>
            <a:off x="8505749" y="401955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游侠</a:t>
            </a:r>
          </a:p>
        </p:txBody>
      </p:sp>
      <p:sp>
        <p:nvSpPr>
          <p:cNvPr id="50" name="文本框 49"/>
          <p:cNvSpPr txBox="1"/>
          <p:nvPr>
            <p:custDataLst>
              <p:tags r:id="rId44"/>
            </p:custDataLst>
          </p:nvPr>
        </p:nvSpPr>
        <p:spPr>
          <a:xfrm>
            <a:off x="8448599" y="4286250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侦察士</a:t>
            </a:r>
          </a:p>
        </p:txBody>
      </p:sp>
      <p:sp>
        <p:nvSpPr>
          <p:cNvPr id="51" name="任意多边形 50"/>
          <p:cNvSpPr/>
          <p:nvPr>
            <p:custDataLst>
              <p:tags r:id="rId45"/>
            </p:custDataLst>
          </p:nvPr>
        </p:nvSpPr>
        <p:spPr>
          <a:xfrm>
            <a:off x="8467090" y="4538345"/>
            <a:ext cx="419735" cy="252730"/>
          </a:xfrm>
          <a:custGeom>
            <a:avLst/>
            <a:gdLst>
              <a:gd name="sw" fmla="*/ 1 w 660"/>
              <a:gd name="sh" fmla="*/ 1 h 397"/>
              <a:gd name="mins" fmla="min sw sh"/>
              <a:gd name="dsw" fmla="+- 0 sw mins"/>
              <a:gd name="dsh" fmla="+- 0 sh mins"/>
              <a:gd name="p0x0" fmla="*/ 198 w 660"/>
              <a:gd name="p0y0" fmla="*/ 0 h 397"/>
              <a:gd name="p0x1" fmla="*/ 461 w 660"/>
              <a:gd name="p0y1" fmla="*/ 0 h 397"/>
              <a:gd name="p0x2" fmla="*/ 571 w 660"/>
              <a:gd name="p0y2" fmla="*/ 0 h 397"/>
              <a:gd name="p0x3" fmla="*/ 660 w 660"/>
              <a:gd name="p0y3" fmla="*/ 88 h 397"/>
              <a:gd name="p0x4" fmla="*/ 660 w 660"/>
              <a:gd name="p0y4" fmla="*/ 198 h 397"/>
              <a:gd name="p0x5" fmla="*/ 660 w 660"/>
              <a:gd name="p0y5" fmla="*/ 308 h 397"/>
              <a:gd name="p0x6" fmla="*/ 571 w 660"/>
              <a:gd name="p0y6" fmla="*/ 397 h 397"/>
              <a:gd name="p0x7" fmla="*/ 461 w 660"/>
              <a:gd name="p0y7" fmla="*/ 397 h 397"/>
              <a:gd name="p0x8" fmla="*/ 198 w 660"/>
              <a:gd name="p0y8" fmla="*/ 397 h 397"/>
              <a:gd name="p0x9" fmla="*/ 88 w 660"/>
              <a:gd name="p0y9" fmla="*/ 397 h 397"/>
              <a:gd name="p0x10" fmla="*/ 0 w 660"/>
              <a:gd name="p0y10" fmla="*/ 308 h 397"/>
              <a:gd name="p0x11" fmla="*/ 0 w 660"/>
              <a:gd name="p0y11" fmla="*/ 198 h 397"/>
              <a:gd name="p0x12" fmla="*/ 0 w 660"/>
              <a:gd name="p0y12" fmla="*/ 88 h 397"/>
              <a:gd name="p0x13" fmla="*/ 88 w 660"/>
              <a:gd name="p0y13" fmla="*/ 0 h 397"/>
              <a:gd name="p0x14" fmla="*/ 198 w 660"/>
              <a:gd name="p0y14" fmla="*/ 0 h 39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>
            <p:custDataLst>
              <p:tags r:id="rId46"/>
            </p:custDataLst>
          </p:nvPr>
        </p:nvSpPr>
        <p:spPr>
          <a:xfrm>
            <a:off x="8467649" y="4576763"/>
            <a:ext cx="4763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600"/>
              <a:t> </a:t>
            </a:r>
            <a:r>
              <a:rPr sz="10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减益</a:t>
            </a:r>
          </a:p>
        </p:txBody>
      </p:sp>
      <p:sp>
        <p:nvSpPr>
          <p:cNvPr id="53" name="任意多边形 52"/>
          <p:cNvSpPr/>
          <p:nvPr>
            <p:custDataLst>
              <p:tags r:id="rId47"/>
            </p:custDataLst>
          </p:nvPr>
        </p:nvSpPr>
        <p:spPr>
          <a:xfrm>
            <a:off x="9641840" y="3943350"/>
            <a:ext cx="1778635" cy="914400"/>
          </a:xfrm>
          <a:custGeom>
            <a:avLst/>
            <a:gdLst>
              <a:gd name="sw" fmla="*/ 1 w 2800"/>
              <a:gd name="sh" fmla="*/ 1 h 1440"/>
              <a:gd name="mins" fmla="min sw sh"/>
              <a:gd name="dsw" fmla="+- 0 sw mins"/>
              <a:gd name="dsh" fmla="+- 0 sh mins"/>
              <a:gd name="p0x0" fmla="*/ 120 w 2800"/>
              <a:gd name="p0y0" fmla="*/ 0 h 1440"/>
              <a:gd name="p0x1" fmla="*/ 2680 w 2800"/>
              <a:gd name="p0y1" fmla="*/ 0 h 1440"/>
              <a:gd name="p0x2" fmla="*/ 2746 w 2800"/>
              <a:gd name="p0y2" fmla="*/ 0 h 1440"/>
              <a:gd name="p0x3" fmla="*/ 2800 w 2800"/>
              <a:gd name="p0y3" fmla="*/ 53 h 1440"/>
              <a:gd name="p0x4" fmla="*/ 2800 w 2800"/>
              <a:gd name="p0y4" fmla="*/ 120 h 1440"/>
              <a:gd name="p0x5" fmla="*/ 2800 w 2800"/>
              <a:gd name="p0y5" fmla="*/ 1320 h 1440"/>
              <a:gd name="p0x6" fmla="*/ 2800 w 2800"/>
              <a:gd name="p0y6" fmla="*/ 1386 h 1440"/>
              <a:gd name="p0x7" fmla="*/ 2746 w 2800"/>
              <a:gd name="p0y7" fmla="*/ 1440 h 1440"/>
              <a:gd name="p0x8" fmla="*/ 2680 w 2800"/>
              <a:gd name="p0y8" fmla="*/ 1440 h 1440"/>
              <a:gd name="p0x9" fmla="*/ 120 w 2800"/>
              <a:gd name="p0y9" fmla="*/ 1440 h 1440"/>
              <a:gd name="p0x10" fmla="*/ 53 w 2800"/>
              <a:gd name="p0y10" fmla="*/ 1440 h 1440"/>
              <a:gd name="p0x11" fmla="*/ 0 w 2800"/>
              <a:gd name="p0y11" fmla="*/ 1386 h 1440"/>
              <a:gd name="p0x12" fmla="*/ 0 w 2800"/>
              <a:gd name="p0y12" fmla="*/ 1320 h 1440"/>
              <a:gd name="p0x13" fmla="*/ 0 w 2800"/>
              <a:gd name="p0y13" fmla="*/ 120 h 1440"/>
              <a:gd name="p0x14" fmla="*/ 0 w 2800"/>
              <a:gd name="p0y14" fmla="*/ 53 h 1440"/>
              <a:gd name="p0x15" fmla="*/ 53 w 2800"/>
              <a:gd name="p0y15" fmla="*/ 0 h 1440"/>
              <a:gd name="p0x16" fmla="*/ 120 w 2800"/>
              <a:gd name="p0y16" fmla="*/ 0 h 14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525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48"/>
            </p:custDataLst>
          </p:nvPr>
        </p:nvSpPr>
        <p:spPr>
          <a:xfrm>
            <a:off x="10359923" y="401955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法师</a:t>
            </a:r>
          </a:p>
        </p:txBody>
      </p:sp>
      <p:sp>
        <p:nvSpPr>
          <p:cNvPr id="55" name="文本框 54"/>
          <p:cNvSpPr txBox="1"/>
          <p:nvPr>
            <p:custDataLst>
              <p:tags r:id="rId49"/>
            </p:custDataLst>
          </p:nvPr>
        </p:nvSpPr>
        <p:spPr>
          <a:xfrm>
            <a:off x="10378973" y="428625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祭司</a:t>
            </a:r>
          </a:p>
        </p:txBody>
      </p:sp>
      <p:sp>
        <p:nvSpPr>
          <p:cNvPr id="56" name="任意多边形 55"/>
          <p:cNvSpPr/>
          <p:nvPr>
            <p:custDataLst>
              <p:tags r:id="rId50"/>
            </p:custDataLst>
          </p:nvPr>
        </p:nvSpPr>
        <p:spPr>
          <a:xfrm>
            <a:off x="10321290" y="4538345"/>
            <a:ext cx="419100" cy="252730"/>
          </a:xfrm>
          <a:custGeom>
            <a:avLst/>
            <a:gdLst>
              <a:gd name="sw" fmla="*/ 1 w 660"/>
              <a:gd name="sh" fmla="*/ 1 h 397"/>
              <a:gd name="mins" fmla="min sw sh"/>
              <a:gd name="dsw" fmla="+- 0 sw mins"/>
              <a:gd name="dsh" fmla="+- 0 sh mins"/>
              <a:gd name="p0x0" fmla="*/ 198 w 660"/>
              <a:gd name="p0y0" fmla="*/ 0 h 397"/>
              <a:gd name="p0x1" fmla="*/ 461 w 660"/>
              <a:gd name="p0y1" fmla="*/ 0 h 397"/>
              <a:gd name="p0x2" fmla="*/ 571 w 660"/>
              <a:gd name="p0y2" fmla="*/ 0 h 397"/>
              <a:gd name="p0x3" fmla="*/ 660 w 660"/>
              <a:gd name="p0y3" fmla="*/ 88 h 397"/>
              <a:gd name="p0x4" fmla="*/ 660 w 660"/>
              <a:gd name="p0y4" fmla="*/ 198 h 397"/>
              <a:gd name="p0x5" fmla="*/ 660 w 660"/>
              <a:gd name="p0y5" fmla="*/ 308 h 397"/>
              <a:gd name="p0x6" fmla="*/ 571 w 660"/>
              <a:gd name="p0y6" fmla="*/ 397 h 397"/>
              <a:gd name="p0x7" fmla="*/ 461 w 660"/>
              <a:gd name="p0y7" fmla="*/ 397 h 397"/>
              <a:gd name="p0x8" fmla="*/ 198 w 660"/>
              <a:gd name="p0y8" fmla="*/ 397 h 397"/>
              <a:gd name="p0x9" fmla="*/ 88 w 660"/>
              <a:gd name="p0y9" fmla="*/ 397 h 397"/>
              <a:gd name="p0x10" fmla="*/ 0 w 660"/>
              <a:gd name="p0y10" fmla="*/ 308 h 397"/>
              <a:gd name="p0x11" fmla="*/ 0 w 660"/>
              <a:gd name="p0y11" fmla="*/ 198 h 397"/>
              <a:gd name="p0x12" fmla="*/ 0 w 660"/>
              <a:gd name="p0y12" fmla="*/ 88 h 397"/>
              <a:gd name="p0x13" fmla="*/ 88 w 660"/>
              <a:gd name="p0y13" fmla="*/ 0 h 397"/>
              <a:gd name="p0x14" fmla="*/ 198 w 660"/>
              <a:gd name="p0y14" fmla="*/ 0 h 39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>
            <p:custDataLst>
              <p:tags r:id="rId51"/>
            </p:custDataLst>
          </p:nvPr>
        </p:nvSpPr>
        <p:spPr>
          <a:xfrm>
            <a:off x="10321823" y="4576763"/>
            <a:ext cx="4763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600"/>
              <a:t> </a:t>
            </a:r>
            <a:r>
              <a:rPr sz="10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辅助</a:t>
            </a:r>
          </a:p>
        </p:txBody>
      </p:sp>
      <p:sp>
        <p:nvSpPr>
          <p:cNvPr id="26" name="任意多边形 25"/>
          <p:cNvSpPr/>
          <p:nvPr>
            <p:custDataLst>
              <p:tags r:id="rId52"/>
            </p:custDataLst>
          </p:nvPr>
        </p:nvSpPr>
        <p:spPr>
          <a:xfrm>
            <a:off x="5769376" y="2227580"/>
            <a:ext cx="5815799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59" h="30">
                <a:moveTo>
                  <a:pt x="79" y="0"/>
                </a:moveTo>
                <a:lnTo>
                  <a:pt x="9079" y="0"/>
                </a:lnTo>
                <a:cubicBezTo>
                  <a:pt x="9110" y="0"/>
                  <a:pt x="9138" y="11"/>
                  <a:pt x="915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>
            <p:custDataLst>
              <p:tags r:id="rId53"/>
            </p:custDataLst>
          </p:nvPr>
        </p:nvSpPr>
        <p:spPr>
          <a:xfrm>
            <a:off x="575945" y="5567680"/>
            <a:ext cx="5419725" cy="933450"/>
          </a:xfrm>
          <a:custGeom>
            <a:avLst/>
            <a:gdLst>
              <a:gd name="sw" fmla="*/ 1 w 8535"/>
              <a:gd name="sh" fmla="*/ 1 h 1470"/>
              <a:gd name="mins" fmla="min sw sh"/>
              <a:gd name="dsw" fmla="+- 0 sw mins"/>
              <a:gd name="dsh" fmla="+- 0 sh mins"/>
              <a:gd name="p0x0" fmla="*/ 120 w 8535"/>
              <a:gd name="p0y0" fmla="*/ 0 h 1470"/>
              <a:gd name="p0x1" fmla="*/ 8415 w 8535"/>
              <a:gd name="p0y1" fmla="*/ 0 h 1470"/>
              <a:gd name="p0x2" fmla="*/ 8481 w 8535"/>
              <a:gd name="p0y2" fmla="*/ 0 h 1470"/>
              <a:gd name="p0x3" fmla="*/ 8535 w 8535"/>
              <a:gd name="p0y3" fmla="*/ 53 h 1470"/>
              <a:gd name="p0x4" fmla="*/ 8535 w 8535"/>
              <a:gd name="p0y4" fmla="*/ 120 h 1470"/>
              <a:gd name="p0x5" fmla="*/ 8535 w 8535"/>
              <a:gd name="p0y5" fmla="*/ 1350 h 1470"/>
              <a:gd name="p0x6" fmla="*/ 8535 w 8535"/>
              <a:gd name="p0y6" fmla="*/ 1416 h 1470"/>
              <a:gd name="p0x7" fmla="*/ 8481 w 8535"/>
              <a:gd name="p0y7" fmla="*/ 1470 h 1470"/>
              <a:gd name="p0x8" fmla="*/ 8415 w 8535"/>
              <a:gd name="p0y8" fmla="*/ 1470 h 1470"/>
              <a:gd name="p0x9" fmla="*/ 120 w 8535"/>
              <a:gd name="p0y9" fmla="*/ 1470 h 1470"/>
              <a:gd name="p0x10" fmla="*/ 53 w 8535"/>
              <a:gd name="p0y10" fmla="*/ 1470 h 1470"/>
              <a:gd name="p0x11" fmla="*/ 0 w 8535"/>
              <a:gd name="p0y11" fmla="*/ 1416 h 1470"/>
              <a:gd name="p0x12" fmla="*/ 0 w 8535"/>
              <a:gd name="p0y12" fmla="*/ 1350 h 1470"/>
              <a:gd name="p0x13" fmla="*/ 0 w 8535"/>
              <a:gd name="p0y13" fmla="*/ 120 h 1470"/>
              <a:gd name="p0x14" fmla="*/ 0 w 8535"/>
              <a:gd name="p0y14" fmla="*/ 53 h 1470"/>
              <a:gd name="p0x15" fmla="*/ 53 w 8535"/>
              <a:gd name="p0y15" fmla="*/ 0 h 1470"/>
              <a:gd name="p0x16" fmla="*/ 120 w 8535"/>
              <a:gd name="p0y16" fmla="*/ 0 h 147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54"/>
            </p:custDataLst>
          </p:nvPr>
        </p:nvSpPr>
        <p:spPr>
          <a:xfrm>
            <a:off x="2324700" y="5753786"/>
            <a:ext cx="1579807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36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100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万</a:t>
            </a:r>
          </a:p>
        </p:txBody>
      </p:sp>
      <p:sp>
        <p:nvSpPr>
          <p:cNvPr id="62" name="文本框 61"/>
          <p:cNvSpPr txBox="1"/>
          <p:nvPr>
            <p:custDataLst>
              <p:tags r:id="rId55"/>
            </p:custDataLst>
          </p:nvPr>
        </p:nvSpPr>
        <p:spPr>
          <a:xfrm>
            <a:off x="3561607" y="5763292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重置消耗</a:t>
            </a:r>
          </a:p>
        </p:txBody>
      </p:sp>
      <p:sp>
        <p:nvSpPr>
          <p:cNvPr id="63" name="任意多边形 62"/>
          <p:cNvSpPr/>
          <p:nvPr>
            <p:custDataLst>
              <p:tags r:id="rId56"/>
            </p:custDataLst>
          </p:nvPr>
        </p:nvSpPr>
        <p:spPr>
          <a:xfrm>
            <a:off x="3561080" y="6029960"/>
            <a:ext cx="685800" cy="276225"/>
          </a:xfrm>
          <a:custGeom>
            <a:avLst/>
            <a:gdLst>
              <a:gd name="sw" fmla="*/ 1 w 1080"/>
              <a:gd name="sh" fmla="*/ 1 h 435"/>
              <a:gd name="mins" fmla="min sw sh"/>
              <a:gd name="dsw" fmla="+- 0 sw mins"/>
              <a:gd name="dsh" fmla="+- 0 sh mins"/>
              <a:gd name="p0x0" fmla="*/ 217 w 1080"/>
              <a:gd name="p0y0" fmla="*/ 0 h 435"/>
              <a:gd name="p0x1" fmla="*/ 862 w 1080"/>
              <a:gd name="p0y1" fmla="*/ 0 h 435"/>
              <a:gd name="p0x2" fmla="*/ 982 w 1080"/>
              <a:gd name="p0y2" fmla="*/ 0 h 435"/>
              <a:gd name="p0x3" fmla="*/ 1080 w 1080"/>
              <a:gd name="p0y3" fmla="*/ 97 h 435"/>
              <a:gd name="p0x4" fmla="*/ 1080 w 1080"/>
              <a:gd name="p0y4" fmla="*/ 217 h 435"/>
              <a:gd name="p0x5" fmla="*/ 1080 w 1080"/>
              <a:gd name="p0y5" fmla="*/ 337 h 435"/>
              <a:gd name="p0x6" fmla="*/ 982 w 1080"/>
              <a:gd name="p0y6" fmla="*/ 435 h 435"/>
              <a:gd name="p0x7" fmla="*/ 862 w 1080"/>
              <a:gd name="p0y7" fmla="*/ 435 h 435"/>
              <a:gd name="p0x8" fmla="*/ 217 w 1080"/>
              <a:gd name="p0y8" fmla="*/ 435 h 435"/>
              <a:gd name="p0x9" fmla="*/ 97 w 1080"/>
              <a:gd name="p0y9" fmla="*/ 435 h 435"/>
              <a:gd name="p0x10" fmla="*/ 0 w 1080"/>
              <a:gd name="p0y10" fmla="*/ 337 h 435"/>
              <a:gd name="p0x11" fmla="*/ 0 w 1080"/>
              <a:gd name="p0y11" fmla="*/ 217 h 435"/>
              <a:gd name="p0x12" fmla="*/ 0 w 1080"/>
              <a:gd name="p0y12" fmla="*/ 97 h 435"/>
              <a:gd name="p0x13" fmla="*/ 97 w 1080"/>
              <a:gd name="p0y13" fmla="*/ 0 h 435"/>
              <a:gd name="p0x14" fmla="*/ 217 w 1080"/>
              <a:gd name="p0y14" fmla="*/ 0 h 43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3A1A1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>
            <p:custDataLst>
              <p:tags r:id="rId57"/>
            </p:custDataLst>
          </p:nvPr>
        </p:nvSpPr>
        <p:spPr>
          <a:xfrm>
            <a:off x="3637807" y="6068092"/>
            <a:ext cx="53347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FFB0B0"/>
                </a:solidFill>
                <a:latin typeface="MiSans Normal" panose="00000500000000000000" charset="-122"/>
                <a:ea typeface="MiSans Normal" panose="00000500000000000000" charset="-122"/>
              </a:rPr>
              <a:t>金币</a:t>
            </a:r>
          </a:p>
        </p:txBody>
      </p:sp>
      <p:sp>
        <p:nvSpPr>
          <p:cNvPr id="60" name="任意多边形 59"/>
          <p:cNvSpPr/>
          <p:nvPr>
            <p:custDataLst>
              <p:tags r:id="rId58"/>
            </p:custDataLst>
          </p:nvPr>
        </p:nvSpPr>
        <p:spPr>
          <a:xfrm>
            <a:off x="606822" y="5572760"/>
            <a:ext cx="53586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>
            <p:custDataLst>
              <p:tags r:id="rId59"/>
            </p:custDataLst>
          </p:nvPr>
        </p:nvSpPr>
        <p:spPr>
          <a:xfrm>
            <a:off x="6195695" y="5567680"/>
            <a:ext cx="5419725" cy="933450"/>
          </a:xfrm>
          <a:custGeom>
            <a:avLst/>
            <a:gdLst>
              <a:gd name="sw" fmla="*/ 1 w 8535"/>
              <a:gd name="sh" fmla="*/ 1 h 1470"/>
              <a:gd name="mins" fmla="min sw sh"/>
              <a:gd name="dsw" fmla="+- 0 sw mins"/>
              <a:gd name="dsh" fmla="+- 0 sh mins"/>
              <a:gd name="p0x0" fmla="*/ 120 w 8535"/>
              <a:gd name="p0y0" fmla="*/ 0 h 1470"/>
              <a:gd name="p0x1" fmla="*/ 8415 w 8535"/>
              <a:gd name="p0y1" fmla="*/ 0 h 1470"/>
              <a:gd name="p0x2" fmla="*/ 8481 w 8535"/>
              <a:gd name="p0y2" fmla="*/ 0 h 1470"/>
              <a:gd name="p0x3" fmla="*/ 8535 w 8535"/>
              <a:gd name="p0y3" fmla="*/ 53 h 1470"/>
              <a:gd name="p0x4" fmla="*/ 8535 w 8535"/>
              <a:gd name="p0y4" fmla="*/ 120 h 1470"/>
              <a:gd name="p0x5" fmla="*/ 8535 w 8535"/>
              <a:gd name="p0y5" fmla="*/ 1350 h 1470"/>
              <a:gd name="p0x6" fmla="*/ 8535 w 8535"/>
              <a:gd name="p0y6" fmla="*/ 1416 h 1470"/>
              <a:gd name="p0x7" fmla="*/ 8481 w 8535"/>
              <a:gd name="p0y7" fmla="*/ 1470 h 1470"/>
              <a:gd name="p0x8" fmla="*/ 8415 w 8535"/>
              <a:gd name="p0y8" fmla="*/ 1470 h 1470"/>
              <a:gd name="p0x9" fmla="*/ 120 w 8535"/>
              <a:gd name="p0y9" fmla="*/ 1470 h 1470"/>
              <a:gd name="p0x10" fmla="*/ 53 w 8535"/>
              <a:gd name="p0y10" fmla="*/ 1470 h 1470"/>
              <a:gd name="p0x11" fmla="*/ 0 w 8535"/>
              <a:gd name="p0y11" fmla="*/ 1416 h 1470"/>
              <a:gd name="p0x12" fmla="*/ 0 w 8535"/>
              <a:gd name="p0y12" fmla="*/ 1350 h 1470"/>
              <a:gd name="p0x13" fmla="*/ 0 w 8535"/>
              <a:gd name="p0y13" fmla="*/ 120 h 1470"/>
              <a:gd name="p0x14" fmla="*/ 0 w 8535"/>
              <a:gd name="p0y14" fmla="*/ 53 h 1470"/>
              <a:gd name="p0x15" fmla="*/ 53 w 8535"/>
              <a:gd name="p0y15" fmla="*/ 0 h 1470"/>
              <a:gd name="p0x16" fmla="*/ 120 w 8535"/>
              <a:gd name="p0y16" fmla="*/ 0 h 147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>
            <p:custDataLst>
              <p:tags r:id="rId60"/>
            </p:custDataLst>
          </p:nvPr>
        </p:nvSpPr>
        <p:spPr>
          <a:xfrm>
            <a:off x="8277149" y="5753786"/>
            <a:ext cx="914400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36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无</a:t>
            </a:r>
          </a:p>
        </p:txBody>
      </p:sp>
      <p:sp>
        <p:nvSpPr>
          <p:cNvPr id="69" name="文本框 68"/>
          <p:cNvSpPr txBox="1"/>
          <p:nvPr>
            <p:custDataLst>
              <p:tags r:id="rId61"/>
            </p:custDataLst>
          </p:nvPr>
        </p:nvSpPr>
        <p:spPr>
          <a:xfrm>
            <a:off x="8848649" y="5763292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重置次数</a:t>
            </a:r>
          </a:p>
        </p:txBody>
      </p:sp>
      <p:sp>
        <p:nvSpPr>
          <p:cNvPr id="70" name="任意多边形 69"/>
          <p:cNvSpPr/>
          <p:nvPr>
            <p:custDataLst>
              <p:tags r:id="rId62"/>
            </p:custDataLst>
          </p:nvPr>
        </p:nvSpPr>
        <p:spPr>
          <a:xfrm>
            <a:off x="8848090" y="6029960"/>
            <a:ext cx="685800" cy="276225"/>
          </a:xfrm>
          <a:custGeom>
            <a:avLst/>
            <a:gdLst>
              <a:gd name="sw" fmla="*/ 1 w 1080"/>
              <a:gd name="sh" fmla="*/ 1 h 435"/>
              <a:gd name="mins" fmla="min sw sh"/>
              <a:gd name="dsw" fmla="+- 0 sw mins"/>
              <a:gd name="dsh" fmla="+- 0 sh mins"/>
              <a:gd name="p0x0" fmla="*/ 217 w 1080"/>
              <a:gd name="p0y0" fmla="*/ 0 h 435"/>
              <a:gd name="p0x1" fmla="*/ 862 w 1080"/>
              <a:gd name="p0y1" fmla="*/ 0 h 435"/>
              <a:gd name="p0x2" fmla="*/ 982 w 1080"/>
              <a:gd name="p0y2" fmla="*/ 0 h 435"/>
              <a:gd name="p0x3" fmla="*/ 1080 w 1080"/>
              <a:gd name="p0y3" fmla="*/ 97 h 435"/>
              <a:gd name="p0x4" fmla="*/ 1080 w 1080"/>
              <a:gd name="p0y4" fmla="*/ 217 h 435"/>
              <a:gd name="p0x5" fmla="*/ 1080 w 1080"/>
              <a:gd name="p0y5" fmla="*/ 337 h 435"/>
              <a:gd name="p0x6" fmla="*/ 982 w 1080"/>
              <a:gd name="p0y6" fmla="*/ 435 h 435"/>
              <a:gd name="p0x7" fmla="*/ 862 w 1080"/>
              <a:gd name="p0y7" fmla="*/ 435 h 435"/>
              <a:gd name="p0x8" fmla="*/ 217 w 1080"/>
              <a:gd name="p0y8" fmla="*/ 435 h 435"/>
              <a:gd name="p0x9" fmla="*/ 97 w 1080"/>
              <a:gd name="p0y9" fmla="*/ 435 h 435"/>
              <a:gd name="p0x10" fmla="*/ 0 w 1080"/>
              <a:gd name="p0y10" fmla="*/ 337 h 435"/>
              <a:gd name="p0x11" fmla="*/ 0 w 1080"/>
              <a:gd name="p0y11" fmla="*/ 217 h 435"/>
              <a:gd name="p0x12" fmla="*/ 0 w 1080"/>
              <a:gd name="p0y12" fmla="*/ 97 h 435"/>
              <a:gd name="p0x13" fmla="*/ 97 w 1080"/>
              <a:gd name="p0y13" fmla="*/ 0 h 435"/>
              <a:gd name="p0x14" fmla="*/ 217 w 1080"/>
              <a:gd name="p0y14" fmla="*/ 0 h 43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63"/>
            </p:custDataLst>
          </p:nvPr>
        </p:nvSpPr>
        <p:spPr>
          <a:xfrm>
            <a:off x="8924849" y="6068092"/>
            <a:ext cx="53347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1A1A2E"/>
                </a:solidFill>
                <a:latin typeface="MiSans Normal" panose="00000500000000000000" charset="-122"/>
                <a:ea typeface="MiSans Normal" panose="00000500000000000000" charset="-122"/>
              </a:rPr>
              <a:t>限制</a:t>
            </a:r>
          </a:p>
        </p:txBody>
      </p:sp>
      <p:sp>
        <p:nvSpPr>
          <p:cNvPr id="67" name="任意多边形 66"/>
          <p:cNvSpPr/>
          <p:nvPr>
            <p:custDataLst>
              <p:tags r:id="rId64"/>
            </p:custDataLst>
          </p:nvPr>
        </p:nvSpPr>
        <p:spPr>
          <a:xfrm>
            <a:off x="6226572" y="5572760"/>
            <a:ext cx="535860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39" h="30">
                <a:moveTo>
                  <a:pt x="79" y="0"/>
                </a:moveTo>
                <a:lnTo>
                  <a:pt x="8359" y="0"/>
                </a:lnTo>
                <a:cubicBezTo>
                  <a:pt x="8390" y="0"/>
                  <a:pt x="8418" y="11"/>
                  <a:pt x="843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跨服系统：跨域挑战与更高收益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86130"/>
          </a:xfrm>
          <a:custGeom>
            <a:avLst/>
            <a:gdLst>
              <a:gd name="sw" fmla="*/ 1 w 17400"/>
              <a:gd name="sh" fmla="*/ 1 h 1238"/>
              <a:gd name="mins" fmla="min sw sh"/>
              <a:gd name="dsw" fmla="+- 0 sw mins"/>
              <a:gd name="dsh" fmla="+- 0 sh mins"/>
              <a:gd name="p0x0" fmla="*/ 120 w 17400"/>
              <a:gd name="p0y0" fmla="*/ 0 h 1238"/>
              <a:gd name="p0x1" fmla="*/ 17280 w 17400"/>
              <a:gd name="p0y1" fmla="*/ 0 h 1238"/>
              <a:gd name="p0x2" fmla="*/ 17346 w 17400"/>
              <a:gd name="p0y2" fmla="*/ 0 h 1238"/>
              <a:gd name="p0x3" fmla="*/ 17400 w 17400"/>
              <a:gd name="p0y3" fmla="*/ 53 h 1238"/>
              <a:gd name="p0x4" fmla="*/ 17400 w 17400"/>
              <a:gd name="p0y4" fmla="*/ 120 h 1238"/>
              <a:gd name="p0x5" fmla="*/ 17400 w 17400"/>
              <a:gd name="p0y5" fmla="*/ 1118 h 1238"/>
              <a:gd name="p0x6" fmla="*/ 17400 w 17400"/>
              <a:gd name="p0y6" fmla="*/ 1184 h 1238"/>
              <a:gd name="p0x7" fmla="*/ 17346 w 17400"/>
              <a:gd name="p0y7" fmla="*/ 1238 h 1238"/>
              <a:gd name="p0x8" fmla="*/ 17280 w 17400"/>
              <a:gd name="p0y8" fmla="*/ 1238 h 1238"/>
              <a:gd name="p0x9" fmla="*/ 120 w 17400"/>
              <a:gd name="p0y9" fmla="*/ 1238 h 1238"/>
              <a:gd name="p0x10" fmla="*/ 53 w 17400"/>
              <a:gd name="p0y10" fmla="*/ 1238 h 1238"/>
              <a:gd name="p0x11" fmla="*/ 0 w 17400"/>
              <a:gd name="p0y11" fmla="*/ 1184 h 1238"/>
              <a:gd name="p0x12" fmla="*/ 0 w 17400"/>
              <a:gd name="p0y12" fmla="*/ 1118 h 1238"/>
              <a:gd name="p0x13" fmla="*/ 0 w 17400"/>
              <a:gd name="p0y13" fmla="*/ 120 h 1238"/>
              <a:gd name="p0x14" fmla="*/ 0 w 17400"/>
              <a:gd name="p0y14" fmla="*/ 53 h 1238"/>
              <a:gd name="p0x15" fmla="*/ 53 w 17400"/>
              <a:gd name="p0y15" fmla="*/ 0 h 1238"/>
              <a:gd name="p0x16" fmla="*/ 120 w 17400"/>
              <a:gd name="p0y16" fmla="*/ 0 h 123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339987"/>
            <a:ext cx="36577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跨服</a:t>
            </a:r>
            <a:r>
              <a:rPr lang="en-US" altLang="zh-CN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</a:t>
            </a:r>
            <a:r>
              <a:rPr lang="zh-CN" alt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突破服务器边界的</a:t>
            </a:r>
            <a:r>
              <a:rPr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新战场</a:t>
            </a: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97307" y="1104900"/>
            <a:ext cx="1099738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124075"/>
            <a:ext cx="5514975" cy="3136265"/>
          </a:xfrm>
          <a:custGeom>
            <a:avLst/>
            <a:gdLst>
              <a:gd name="sw" fmla="*/ 1 w 8685"/>
              <a:gd name="sh" fmla="*/ 1 h 4938"/>
              <a:gd name="mins" fmla="min sw sh"/>
              <a:gd name="dsw" fmla="+- 0 sw mins"/>
              <a:gd name="dsh" fmla="+- 0 sh mins"/>
              <a:gd name="p0x0" fmla="*/ 240 w 8685"/>
              <a:gd name="p0y0" fmla="*/ 0 h 4938"/>
              <a:gd name="p0x1" fmla="*/ 8685 w 8685"/>
              <a:gd name="p0y1" fmla="*/ 0 h 4938"/>
              <a:gd name="p0x2" fmla="*/ 8685 w 8685"/>
              <a:gd name="p0y2" fmla="*/ 4938 h 4938"/>
              <a:gd name="p0x3" fmla="*/ 240 w 8685"/>
              <a:gd name="p0y3" fmla="*/ 4938 h 4938"/>
              <a:gd name="p0x4" fmla="*/ 107 w 8685"/>
              <a:gd name="p0y4" fmla="*/ 4938 h 4938"/>
              <a:gd name="p0x5" fmla="*/ 0 w 8685"/>
              <a:gd name="p0y5" fmla="*/ 4831 h 4938"/>
              <a:gd name="p0x6" fmla="*/ 0 w 8685"/>
              <a:gd name="p0y6" fmla="*/ 4698 h 4938"/>
              <a:gd name="p0x7" fmla="*/ 0 w 8685"/>
              <a:gd name="p0y7" fmla="*/ 240 h 4938"/>
              <a:gd name="p0x8" fmla="*/ 0 w 8685"/>
              <a:gd name="p0y8" fmla="*/ 107 h 4938"/>
              <a:gd name="p0x9" fmla="*/ 107 w 8685"/>
              <a:gd name="p0y9" fmla="*/ 0 h 4938"/>
              <a:gd name="p0x10" fmla="*/ 240 w 8685"/>
              <a:gd name="p0y10" fmla="*/ 0 h 493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2D1B4E"/>
          </a:solidFill>
          <a:ln w="9525" cmpd="sng">
            <a:solidFill>
              <a:srgbClr val="F1C40F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2303745"/>
            <a:ext cx="51244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亚特兰斯大陆</a:t>
            </a: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1525" y="28714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12500" t="-1061" r="-12500" b="-1061"/>
          <a:stretch>
            <a:fillRect/>
          </a:stretch>
        </p:blipFill>
        <p:spPr>
          <a:xfrm>
            <a:off x="823595" y="2933700"/>
            <a:ext cx="238125" cy="2139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28725" y="2857729"/>
            <a:ext cx="282825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开放条件</a:t>
            </a: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228725" y="3133001"/>
            <a:ext cx="299970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完成第</a:t>
            </a:r>
            <a:r>
              <a:rPr lang="en-US" altLang="zh-CN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26</a:t>
            </a:r>
            <a:r>
              <a:rPr lang="zh-CN" altLang="en-US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章主线任务，角色等级</a:t>
            </a:r>
            <a:r>
              <a:rPr lang="en-US" altLang="zh-CN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70</a:t>
            </a:r>
            <a:r>
              <a:rPr lang="zh-CN" altLang="en-US"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771525" y="36410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6818" t="-12593" r="-6818" b="-12593"/>
          <a:stretch>
            <a:fillRect/>
          </a:stretch>
        </p:blipFill>
        <p:spPr>
          <a:xfrm>
            <a:off x="823595" y="3702685"/>
            <a:ext cx="238125" cy="2146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228725" y="3626948"/>
            <a:ext cx="13716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传送方式</a:t>
            </a: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228725" y="3902221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通过精灵卷轴传送</a:t>
            </a: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771525" y="4410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949" t="-9123" r="-2949" b="-9123"/>
          <a:stretch>
            <a:fillRect/>
          </a:stretch>
        </p:blipFill>
        <p:spPr>
          <a:xfrm>
            <a:off x="811530" y="4472305"/>
            <a:ext cx="262255" cy="2139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228725" y="4396168"/>
            <a:ext cx="13716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跨服组队</a:t>
            </a: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1228725" y="4671441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B9FF"/>
                </a:solidFill>
                <a:latin typeface="MiSans Normal" panose="00000500000000000000" charset="-122"/>
                <a:ea typeface="MiSans Normal" panose="00000500000000000000" charset="-122"/>
              </a:rPr>
              <a:t>支持跨服组队挑战</a:t>
            </a: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6100445" y="2124075"/>
            <a:ext cx="5514975" cy="3136265"/>
          </a:xfrm>
          <a:custGeom>
            <a:avLst/>
            <a:gdLst>
              <a:gd name="sw" fmla="*/ 1 w 8685"/>
              <a:gd name="sh" fmla="*/ 1 h 4938"/>
              <a:gd name="mins" fmla="min sw sh"/>
              <a:gd name="dsw" fmla="+- 0 sw mins"/>
              <a:gd name="dsh" fmla="+- 0 sh mins"/>
              <a:gd name="p0x0" fmla="*/ 0 w 8685"/>
              <a:gd name="p0y0" fmla="*/ 0 h 4938"/>
              <a:gd name="p0x1" fmla="*/ 8445 w 8685"/>
              <a:gd name="p0y1" fmla="*/ 0 h 4938"/>
              <a:gd name="p0x2" fmla="*/ 8577 w 8685"/>
              <a:gd name="p0y2" fmla="*/ 0 h 4938"/>
              <a:gd name="p0x3" fmla="*/ 8685 w 8685"/>
              <a:gd name="p0y3" fmla="*/ 107 h 4938"/>
              <a:gd name="p0x4" fmla="*/ 8685 w 8685"/>
              <a:gd name="p0y4" fmla="*/ 240 h 4938"/>
              <a:gd name="p0x5" fmla="*/ 8685 w 8685"/>
              <a:gd name="p0y5" fmla="*/ 4698 h 4938"/>
              <a:gd name="p0x6" fmla="*/ 8685 w 8685"/>
              <a:gd name="p0y6" fmla="*/ 4831 h 4938"/>
              <a:gd name="p0x7" fmla="*/ 8577 w 8685"/>
              <a:gd name="p0y7" fmla="*/ 4938 h 4938"/>
              <a:gd name="p0x8" fmla="*/ 8445 w 8685"/>
              <a:gd name="p0y8" fmla="*/ 4938 h 4938"/>
              <a:gd name="p0x9" fmla="*/ 0 w 8685"/>
              <a:gd name="p0y9" fmla="*/ 4938 h 4938"/>
              <a:gd name="p0x10" fmla="*/ 0 w 8685"/>
              <a:gd name="p0y10" fmla="*/ 0 h 493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9B5DE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6448425" y="2303745"/>
            <a:ext cx="49720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冰之堡垒地下城</a:t>
            </a: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6448425" y="28714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381" t="-12407" r="-2381" b="-12407"/>
          <a:stretch>
            <a:fillRect/>
          </a:stretch>
        </p:blipFill>
        <p:spPr>
          <a:xfrm>
            <a:off x="6515100" y="2933700"/>
            <a:ext cx="209550" cy="2139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6905625" y="2857729"/>
            <a:ext cx="323931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高额掉落</a:t>
            </a: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6905625" y="3133001"/>
            <a:ext cx="358221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BOSS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掉落比本地多</a:t>
            </a:r>
            <a:r>
              <a:rPr lang="en-US" sz="1350" b="1" spc="-13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20%</a:t>
            </a:r>
            <a:r>
              <a:rPr lang="zh-CN" altLang="en-US" sz="1350" b="1" spc="-13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概率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产出神话碎片</a:t>
            </a: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6448425" y="36410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6541135" y="3702685"/>
            <a:ext cx="156845" cy="2146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6905625" y="3626948"/>
            <a:ext cx="147526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挑战限制</a:t>
            </a:r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6905625" y="3902221"/>
            <a:ext cx="164671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每日最多可挑战</a:t>
            </a:r>
            <a:r>
              <a:rPr lang="en-US" sz="1350" b="1" spc="-13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350" b="1" spc="-13">
                <a:solidFill>
                  <a:srgbClr val="9B5DE5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6448425" y="4410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7361" t="-3492" r="-7361" b="-3492"/>
          <a:stretch>
            <a:fillRect/>
          </a:stretch>
        </p:blipFill>
        <p:spPr>
          <a:xfrm>
            <a:off x="6488430" y="4472305"/>
            <a:ext cx="262255" cy="2139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6905625" y="4396168"/>
            <a:ext cx="373335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领取方式</a:t>
            </a:r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6905625" y="4671441"/>
            <a:ext cx="40762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BOSS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掉落直接发放到战利品箱，击杀后手动领取</a:t>
            </a:r>
          </a:p>
        </p:txBody>
      </p:sp>
      <p:sp>
        <p:nvSpPr>
          <p:cNvPr id="39" name="任意多边形 38"/>
          <p:cNvSpPr/>
          <p:nvPr>
            <p:custDataLst>
              <p:tags r:id="rId33"/>
            </p:custDataLst>
          </p:nvPr>
        </p:nvSpPr>
        <p:spPr>
          <a:xfrm>
            <a:off x="571500" y="5494020"/>
            <a:ext cx="11049000" cy="982980"/>
          </a:xfrm>
          <a:custGeom>
            <a:avLst/>
            <a:gdLst>
              <a:gd name="sw" fmla="*/ 1 w 17400"/>
              <a:gd name="sh" fmla="*/ 1 h 1548"/>
              <a:gd name="mins" fmla="min sw sh"/>
              <a:gd name="dsw" fmla="+- 0 sw mins"/>
              <a:gd name="dsh" fmla="+- 0 sh mins"/>
              <a:gd name="p0x0" fmla="*/ 120 w 17400"/>
              <a:gd name="p0y0" fmla="*/ 0 h 1548"/>
              <a:gd name="p0x1" fmla="*/ 17280 w 17400"/>
              <a:gd name="p0y1" fmla="*/ 0 h 1548"/>
              <a:gd name="p0x2" fmla="*/ 17346 w 17400"/>
              <a:gd name="p0y2" fmla="*/ 0 h 1548"/>
              <a:gd name="p0x3" fmla="*/ 17400 w 17400"/>
              <a:gd name="p0y3" fmla="*/ 53 h 1548"/>
              <a:gd name="p0x4" fmla="*/ 17400 w 17400"/>
              <a:gd name="p0y4" fmla="*/ 120 h 1548"/>
              <a:gd name="p0x5" fmla="*/ 17400 w 17400"/>
              <a:gd name="p0y5" fmla="*/ 1428 h 1548"/>
              <a:gd name="p0x6" fmla="*/ 17400 w 17400"/>
              <a:gd name="p0y6" fmla="*/ 1494 h 1548"/>
              <a:gd name="p0x7" fmla="*/ 17346 w 17400"/>
              <a:gd name="p0y7" fmla="*/ 1548 h 1548"/>
              <a:gd name="p0x8" fmla="*/ 17280 w 17400"/>
              <a:gd name="p0y8" fmla="*/ 1548 h 1548"/>
              <a:gd name="p0x9" fmla="*/ 120 w 17400"/>
              <a:gd name="p0y9" fmla="*/ 1548 h 1548"/>
              <a:gd name="p0x10" fmla="*/ 53 w 17400"/>
              <a:gd name="p0y10" fmla="*/ 1548 h 1548"/>
              <a:gd name="p0x11" fmla="*/ 0 w 17400"/>
              <a:gd name="p0y11" fmla="*/ 1494 h 1548"/>
              <a:gd name="p0x12" fmla="*/ 0 w 17400"/>
              <a:gd name="p0y12" fmla="*/ 1428 h 1548"/>
              <a:gd name="p0x13" fmla="*/ 0 w 17400"/>
              <a:gd name="p0y13" fmla="*/ 120 h 1548"/>
              <a:gd name="p0x14" fmla="*/ 0 w 17400"/>
              <a:gd name="p0y14" fmla="*/ 53 h 1548"/>
              <a:gd name="p0x15" fmla="*/ 53 w 17400"/>
              <a:gd name="p0y15" fmla="*/ 0 h 1548"/>
              <a:gd name="p0x16" fmla="*/ 120 w 17400"/>
              <a:gd name="p0y16" fmla="*/ 0 h 154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4"/>
            </p:custDataLst>
          </p:nvPr>
        </p:nvSpPr>
        <p:spPr>
          <a:xfrm>
            <a:off x="762000" y="5785514"/>
            <a:ext cx="8229753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跨服区域禁用本地交易所与聊天，进出无次数限制</a:t>
            </a:r>
            <a:r>
              <a:rPr lang="en-US" altLang="zh-CN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</a:t>
            </a:r>
            <a:r>
              <a:rPr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</a:rPr>
              <a:t>高端玩家的专属狩猎场</a:t>
            </a:r>
          </a:p>
        </p:txBody>
      </p:sp>
      <p:sp>
        <p:nvSpPr>
          <p:cNvPr id="40" name="任意多边形 39"/>
          <p:cNvSpPr/>
          <p:nvPr>
            <p:custDataLst>
              <p:tags r:id="rId35"/>
            </p:custDataLst>
          </p:nvPr>
        </p:nvSpPr>
        <p:spPr>
          <a:xfrm>
            <a:off x="597298" y="5494020"/>
            <a:ext cx="10997404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36"/>
            </p:custDataLst>
          </p:nvPr>
        </p:nvSpPr>
        <p:spPr>
          <a:xfrm>
            <a:off x="5867400" y="3463925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9B5DE5"/>
          </a:solidFill>
          <a:ln>
            <a:noFill/>
          </a:ln>
          <a:effectLst>
            <a:outerShdw blurRad="171450" dist="38100" dir="5399999" algn="ctr" rotWithShape="0">
              <a:srgbClr val="9B5DE5">
                <a:alpha val="25098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5961380" y="3566160"/>
            <a:ext cx="459740" cy="2527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 spc="75">
                <a:solidFill>
                  <a:srgbClr val="1A1A2E"/>
                </a:solidFill>
                <a:latin typeface="MiSans Normal" panose="00000500000000000000" charset="-122"/>
                <a:ea typeface="MiSans Normal" panose="00000500000000000000" charset="-122"/>
              </a:rPr>
              <a:t>VS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奖励结算时间总览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79780"/>
          </a:xfrm>
          <a:custGeom>
            <a:avLst/>
            <a:gdLst>
              <a:gd name="sw" fmla="*/ 1 w 17400"/>
              <a:gd name="sh" fmla="*/ 1 h 1228"/>
              <a:gd name="mins" fmla="min sw sh"/>
              <a:gd name="dsw" fmla="+- 0 sw mins"/>
              <a:gd name="dsh" fmla="+- 0 sh mins"/>
              <a:gd name="p0x0" fmla="*/ 120 w 17400"/>
              <a:gd name="p0y0" fmla="*/ 0 h 1228"/>
              <a:gd name="p0x1" fmla="*/ 17280 w 17400"/>
              <a:gd name="p0y1" fmla="*/ 0 h 1228"/>
              <a:gd name="p0x2" fmla="*/ 17346 w 17400"/>
              <a:gd name="p0y2" fmla="*/ 0 h 1228"/>
              <a:gd name="p0x3" fmla="*/ 17400 w 17400"/>
              <a:gd name="p0y3" fmla="*/ 53 h 1228"/>
              <a:gd name="p0x4" fmla="*/ 17400 w 17400"/>
              <a:gd name="p0y4" fmla="*/ 120 h 1228"/>
              <a:gd name="p0x5" fmla="*/ 17400 w 17400"/>
              <a:gd name="p0y5" fmla="*/ 1108 h 1228"/>
              <a:gd name="p0x6" fmla="*/ 17400 w 17400"/>
              <a:gd name="p0y6" fmla="*/ 1174 h 1228"/>
              <a:gd name="p0x7" fmla="*/ 17346 w 17400"/>
              <a:gd name="p0y7" fmla="*/ 1228 h 1228"/>
              <a:gd name="p0x8" fmla="*/ 17280 w 17400"/>
              <a:gd name="p0y8" fmla="*/ 1228 h 1228"/>
              <a:gd name="p0x9" fmla="*/ 120 w 17400"/>
              <a:gd name="p0y9" fmla="*/ 1228 h 1228"/>
              <a:gd name="p0x10" fmla="*/ 53 w 17400"/>
              <a:gd name="p0y10" fmla="*/ 1228 h 1228"/>
              <a:gd name="p0x11" fmla="*/ 0 w 17400"/>
              <a:gd name="p0y11" fmla="*/ 1174 h 1228"/>
              <a:gd name="p0x12" fmla="*/ 0 w 17400"/>
              <a:gd name="p0y12" fmla="*/ 1108 h 1228"/>
              <a:gd name="p0x13" fmla="*/ 0 w 17400"/>
              <a:gd name="p0y13" fmla="*/ 120 h 1228"/>
              <a:gd name="p0x14" fmla="*/ 0 w 17400"/>
              <a:gd name="p0y14" fmla="*/ 53 h 1228"/>
              <a:gd name="p0x15" fmla="*/ 53 w 17400"/>
              <a:gd name="p0y15" fmla="*/ 0 h 1228"/>
              <a:gd name="p0x16" fmla="*/ 120 w 17400"/>
              <a:gd name="p0y16" fmla="*/ 0 h 122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1B4E"/>
          </a:solidFill>
          <a:ln>
            <a:noFill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336786"/>
            <a:ext cx="698346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每周一</a:t>
            </a:r>
            <a:r>
              <a:rPr lang="en-US" altLang="zh-CN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0 </a:t>
            </a:r>
            <a:r>
              <a:rPr lang="zh-CN" altLang="en-US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点</a:t>
            </a:r>
            <a:r>
              <a:rPr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与</a:t>
            </a:r>
            <a:r>
              <a:rPr lang="zh-CN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每月</a:t>
            </a:r>
            <a:r>
              <a:rPr lang="en-US" altLang="zh-CN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1 </a:t>
            </a:r>
            <a:r>
              <a:rPr lang="zh-CN" altLang="en-US" b="1">
                <a:solidFill>
                  <a:srgbClr val="F1C40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号</a:t>
            </a:r>
            <a:r>
              <a:rPr lang="en-US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</a:t>
            </a:r>
            <a:r>
              <a:rPr lang="zh-CN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两大关键节点，务必在有效期内领取</a:t>
            </a: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97308" y="1104900"/>
            <a:ext cx="10997384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19" h="30">
                <a:moveTo>
                  <a:pt x="79" y="0"/>
                </a:moveTo>
                <a:lnTo>
                  <a:pt x="17239" y="0"/>
                </a:lnTo>
                <a:cubicBezTo>
                  <a:pt x="17270" y="0"/>
                  <a:pt x="17298" y="11"/>
                  <a:pt x="1731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060575"/>
            <a:ext cx="11039475" cy="4411345"/>
          </a:xfrm>
          <a:custGeom>
            <a:avLst/>
            <a:gdLst>
              <a:gd name="sw" fmla="*/ 1 w 17385"/>
              <a:gd name="sh" fmla="*/ 1 h 6946"/>
              <a:gd name="mins" fmla="min sw sh"/>
              <a:gd name="dsw" fmla="+- 0 sw mins"/>
              <a:gd name="dsh" fmla="+- 0 sh mins"/>
              <a:gd name="p0x0" fmla="*/ 120 w 17385"/>
              <a:gd name="p0y0" fmla="*/ 0 h 6946"/>
              <a:gd name="p0x1" fmla="*/ 17265 w 17385"/>
              <a:gd name="p0y1" fmla="*/ 0 h 6946"/>
              <a:gd name="p0x2" fmla="*/ 17331 w 17385"/>
              <a:gd name="p0y2" fmla="*/ 0 h 6946"/>
              <a:gd name="p0x3" fmla="*/ 17385 w 17385"/>
              <a:gd name="p0y3" fmla="*/ 53 h 6946"/>
              <a:gd name="p0x4" fmla="*/ 17385 w 17385"/>
              <a:gd name="p0y4" fmla="*/ 120 h 6946"/>
              <a:gd name="p0x5" fmla="*/ 17385 w 17385"/>
              <a:gd name="p0y5" fmla="*/ 6826 h 6946"/>
              <a:gd name="p0x6" fmla="*/ 17385 w 17385"/>
              <a:gd name="p0y6" fmla="*/ 6892 h 6946"/>
              <a:gd name="p0x7" fmla="*/ 17331 w 17385"/>
              <a:gd name="p0y7" fmla="*/ 6946 h 6946"/>
              <a:gd name="p0x8" fmla="*/ 17265 w 17385"/>
              <a:gd name="p0y8" fmla="*/ 6946 h 6946"/>
              <a:gd name="p0x9" fmla="*/ 120 w 17385"/>
              <a:gd name="p0y9" fmla="*/ 6946 h 6946"/>
              <a:gd name="p0x10" fmla="*/ 53 w 17385"/>
              <a:gd name="p0y10" fmla="*/ 6946 h 6946"/>
              <a:gd name="p0x11" fmla="*/ 0 w 17385"/>
              <a:gd name="p0y11" fmla="*/ 6892 h 6946"/>
              <a:gd name="p0x12" fmla="*/ 0 w 17385"/>
              <a:gd name="p0y12" fmla="*/ 6826 h 6946"/>
              <a:gd name="p0x13" fmla="*/ 0 w 17385"/>
              <a:gd name="p0y13" fmla="*/ 120 h 6946"/>
              <a:gd name="p0x14" fmla="*/ 0 w 17385"/>
              <a:gd name="p0y14" fmla="*/ 53 h 6946"/>
              <a:gd name="p0x15" fmla="*/ 53 w 17385"/>
              <a:gd name="p0y15" fmla="*/ 0 h 6946"/>
              <a:gd name="p0x16" fmla="*/ 120 w 17385"/>
              <a:gd name="p0y16" fmla="*/ 0 h 694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5"/>
          </a:solidFill>
          <a:ln w="9525" cmpd="sng">
            <a:solidFill>
              <a:srgbClr val="3A2B6B"/>
            </a:solidFill>
            <a:prstDash val="solid"/>
          </a:ln>
          <a:effectLst>
            <a:outerShdw blurRad="57150" dist="19050" dir="5399999" algn="ctr" rotWithShape="0">
              <a:srgbClr val="9B5DE5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771525" y="2240261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奖励结算时间总览</a:t>
            </a:r>
          </a:p>
        </p:txBody>
      </p:sp>
      <p:graphicFrame>
        <p:nvGraphicFramePr>
          <p:cNvPr id="11" name="表格 10"/>
          <p:cNvGraphicFramePr/>
          <p:nvPr>
            <p:custDataLst>
              <p:tags r:id="rId7"/>
            </p:custDataLst>
          </p:nvPr>
        </p:nvGraphicFramePr>
        <p:xfrm>
          <a:off x="781050" y="2675255"/>
          <a:ext cx="10639422" cy="3263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7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3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2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46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A1A2E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玩法分类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9B5DE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A1A2E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奖励类型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9B5DE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A1A2E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结算时间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9B5DE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A1A2E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过期规则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9B5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403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护卫者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周奖励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每周一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0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当周未领作废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403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善恶值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周奖励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每周一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0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当周未领作废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403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委托任务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周奖励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每周日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24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当周未领作废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403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公会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周奖励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每周一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0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当周未领作废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403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怪物图鉴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月奖励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每月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1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号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当月未领作废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403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签到系统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周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/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月奖励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自然周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/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每月最后一天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当月未领作废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403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制作及分解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月奖励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每月最后一天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0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当月未领作废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403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交易所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月度福利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每月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1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号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次月自动生效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627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排名系统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月度奖励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每月月底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0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点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次月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5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号前未领作废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9B5DE5"/>
                      </a:solidFill>
                      <a:prstDash val="solid"/>
                    </a:lnL>
                    <a:lnR w="9525">
                      <a:solidFill>
                        <a:srgbClr val="9B5DE5"/>
                      </a:solidFill>
                      <a:prstDash val="solid"/>
                    </a:lnR>
                    <a:lnT w="9525">
                      <a:solidFill>
                        <a:srgbClr val="9B5DE5"/>
                      </a:solidFill>
                      <a:prstDash val="solid"/>
                    </a:lnT>
                    <a:lnB w="9525">
                      <a:solidFill>
                        <a:srgbClr val="9B5DE5"/>
                      </a:solidFill>
                      <a:prstDash val="solid"/>
                    </a:lnB>
                    <a:solidFill>
                      <a:srgbClr val="1E1E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771525" y="6014720"/>
            <a:ext cx="10648950" cy="261620"/>
            <a:chOff x="1215" y="9472"/>
            <a:chExt cx="16770" cy="412"/>
          </a:xfrm>
        </p:grpSpPr>
        <p:sp>
          <p:nvSpPr>
            <p:cNvPr id="13" name="任意多边形 12"/>
            <p:cNvSpPr/>
            <p:nvPr>
              <p:custDataLst>
                <p:tags r:id="rId10"/>
              </p:custDataLst>
            </p:nvPr>
          </p:nvSpPr>
          <p:spPr>
            <a:xfrm>
              <a:off x="1215" y="9472"/>
              <a:ext cx="16770" cy="413"/>
            </a:xfrm>
            <a:custGeom>
              <a:avLst/>
              <a:gdLst>
                <a:gd name="sw" fmla="*/ 1 w 16770"/>
                <a:gd name="sh" fmla="*/ 1 h 412"/>
                <a:gd name="mins" fmla="min sw sh"/>
                <a:gd name="dsw" fmla="+- 0 sw mins"/>
                <a:gd name="dsh" fmla="+- 0 sh mins"/>
                <a:gd name="p0x0" fmla="*/ 0 w 16770"/>
                <a:gd name="p0y0" fmla="*/ 0 h 412"/>
                <a:gd name="p0x1" fmla="*/ 16770 w 16770"/>
                <a:gd name="p0y1" fmla="*/ 0 h 412"/>
                <a:gd name="p0x2" fmla="*/ 16770 w 16770"/>
                <a:gd name="p0y2" fmla="*/ 412 h 412"/>
                <a:gd name="p0x3" fmla="*/ 0 w 16770"/>
                <a:gd name="p0y3" fmla="*/ 412 h 412"/>
                <a:gd name="p0x4" fmla="*/ 0 w 16770"/>
                <a:gd name="p0y4" fmla="*/ 0 h 412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11"/>
              </p:custDataLst>
            </p:nvPr>
          </p:nvSpPr>
          <p:spPr>
            <a:xfrm>
              <a:off x="1215" y="9472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0 w 16770"/>
                <a:gd name="p0y0" fmla="*/ 0 h 15"/>
                <a:gd name="p0x1" fmla="*/ 16770 w 16770"/>
                <a:gd name="p0y1" fmla="*/ 0 h 15"/>
                <a:gd name="p0x2" fmla="*/ 16770 w 16770"/>
                <a:gd name="p0y2" fmla="*/ 15 h 15"/>
                <a:gd name="p0x3" fmla="*/ 0 w 16770"/>
                <a:gd name="p0y3" fmla="*/ 15 h 15"/>
                <a:gd name="p0x4" fmla="*/ 0 w 16770"/>
                <a:gd name="p0y4" fmla="*/ 0 h 1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A1B4E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771525" y="6100763"/>
            <a:ext cx="1064895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玩法分类按周</a:t>
            </a:r>
            <a:r>
              <a:rPr lang="en-US" altLang="zh-CN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0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月奖励分组，过期规则均为未领作废</a:t>
            </a: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606828" y="2065660"/>
            <a:ext cx="10978344" cy="1904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9" h="30">
                <a:moveTo>
                  <a:pt x="79" y="0"/>
                </a:moveTo>
                <a:lnTo>
                  <a:pt x="17209" y="0"/>
                </a:lnTo>
                <a:cubicBezTo>
                  <a:pt x="17240" y="0"/>
                  <a:pt x="17268" y="11"/>
                  <a:pt x="17289" y="30"/>
                </a:cubicBezTo>
                <a:lnTo>
                  <a:pt x="0" y="30"/>
                </a:lnTo>
                <a:cubicBezTo>
                  <a:pt x="21" y="11"/>
                  <a:pt x="49" y="0"/>
                  <a:pt x="79" y="0"/>
                </a:cubicBezTo>
                <a:close/>
              </a:path>
            </a:pathLst>
          </a:custGeom>
          <a:gradFill>
            <a:gsLst>
              <a:gs pos="0">
                <a:srgbClr val="9B5DE5">
                  <a:alpha val="60000"/>
                </a:srgbClr>
              </a:gs>
              <a:gs pos="100000">
                <a:srgbClr val="F1C40F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754981"/>
            <a:ext cx="2900810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9B5DE5"/>
                </a:solidFill>
                <a:latin typeface="MiSans Demibold" panose="00000700000000000000" charset="-122"/>
                <a:ea typeface="MiSans Demibold" panose="00000700000000000000" charset="-122"/>
              </a:rPr>
              <a:t>THE JOURNEY CONTINUES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118836"/>
            <a:ext cx="3771976" cy="17964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54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王权之路，</a:t>
            </a:r>
          </a:p>
          <a:p>
            <a:pPr algn="l">
              <a:lnSpc>
                <a:spcPct val="104000"/>
              </a:lnSpc>
            </a:pPr>
            <a:r>
              <a:rPr sz="54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永不止步</a:t>
            </a: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66750" y="4178935"/>
            <a:ext cx="5705475" cy="9525"/>
          </a:xfrm>
          <a:prstGeom prst="rect">
            <a:avLst/>
          </a:pr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4479131"/>
            <a:ext cx="30099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每一次觉醒，都是通往王权的阶梯</a:t>
            </a:r>
          </a:p>
          <a:p>
            <a:pPr algn="l">
              <a:lnSpc>
                <a:spcPct val="133000"/>
              </a:lnSpc>
            </a:pPr>
            <a:r>
              <a:rPr lang="en-US"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ROM</a:t>
            </a:r>
            <a:r>
              <a:rPr lang="zh-CN" altLang="en-US"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的世界，等待你来书写传奇</a:t>
            </a: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819275"/>
            <a:ext cx="48260" cy="47625"/>
          </a:xfrm>
          <a:prstGeom prst="rect">
            <a:avLst/>
          </a:prstGeom>
          <a:solidFill>
            <a:srgbClr val="9B5DE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3538855" y="1838325"/>
            <a:ext cx="228600" cy="9525"/>
          </a:xfrm>
          <a:prstGeom prst="rect">
            <a:avLst/>
          </a:prstGeom>
          <a:solidFill>
            <a:srgbClr val="9B5DE5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0"/>
  <p:tag name="KSO_WM_BEAUTIFY_FLAG" val="#wm#"/>
  <p:tag name="KSO_WM_TAG_VERSION" val="3.0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1"/>
  <p:tag name="KSO_WM_BEAUTIFY_FLAG" val="#wm#"/>
  <p:tag name="KSO_WM_TAG_VERSION" val="3.0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0"/>
  <p:tag name="KSO_WM_BEAUTIFY_FLAG" val="#wm#"/>
  <p:tag name="KSO_WM_TAG_VERSION" val="3.0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0"/>
  <p:tag name="KSO_WM_BEAUTIFY_FLAG" val="#wm#"/>
  <p:tag name="KSO_WM_TAG_VERSION" val="3.0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1"/>
  <p:tag name="KSO_WM_BEAUTIFY_FLAG" val="#wm#"/>
  <p:tag name="KSO_WM_TAG_VERSION" val="3.0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1"/>
  <p:tag name="KSO_WM_BEAUTIFY_FLAG" val="#wm#"/>
  <p:tag name="KSO_WM_TAG_VERSION" val="3.0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2"/>
  <p:tag name="KSO_WM_BEAUTIFY_FLAG" val="#wm#"/>
  <p:tag name="KSO_WM_TAG_VERSION" val="3.0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3"/>
  <p:tag name="KSO_WM_BEAUTIFY_FLAG" val="#wm#"/>
  <p:tag name="KSO_WM_TAG_VERSION" val="3.0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4"/>
  <p:tag name="KSO_WM_BEAUTIFY_FLAG" val="#wm#"/>
  <p:tag name="KSO_WM_TAG_VERSION" val="3.0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5"/>
  <p:tag name="KSO_WM_BEAUTIFY_FLAG" val="#wm#"/>
  <p:tag name="KSO_WM_TAG_VERSION" val="3.0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MiSans Demibold"/>
        <a:ea typeface="MiSans Demibold"/>
        <a:cs typeface=""/>
      </a:majorFont>
      <a:minorFont>
        <a:latin typeface="MiSans Normal"/>
        <a:ea typeface="MiSans Normal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4417</Words>
  <Application>Microsoft Office PowerPoint</Application>
  <PresentationFormat>宽屏</PresentationFormat>
  <Paragraphs>916</Paragraphs>
  <Slides>48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54" baseType="lpstr">
      <vt:lpstr>MiSans Demibold</vt:lpstr>
      <vt:lpstr>MiSans Normal</vt:lpstr>
      <vt:lpstr>宋体</vt:lpstr>
      <vt:lpstr>Arial</vt:lpstr>
      <vt:lpstr>Calibri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LEIBO ZHAO</cp:lastModifiedBy>
  <cp:revision>1</cp:revision>
  <dcterms:created xsi:type="dcterms:W3CDTF">2026-08-07T10:59:14Z</dcterms:created>
  <dcterms:modified xsi:type="dcterms:W3CDTF">2026-09-11T10:07:31Z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2052-12.9.0.28203</vt:lpwstr>
  </property>
  <property fmtid="{D5CDD505-2E9C-101B-9397-08002B2CF9AE}" pid="3" name="ICV">
    <vt:lpwstr>14261FED0B0FFD4C70AE756A4D29D8DF_41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e5ACCmkV/jKk6DotIQHwTGv0VXicqWGrEGRMgA7Fq+8X1tdprahrJZLfwls88pXMPkquAnnX4y6lY9OPqE1jUUXhtfYsfnhNMYNHORit0OXscu+z2uNBw6+beN8Jkhl0gquGMH8p/2PZdw4IolwLbpp7MtemmBttncjMLOY86Eor0048qAVEjQ9JsTQxt8Zo8RMyo/62yTIvjmYsyV5reDYjkPwNg+e8b+dA2JANubqQ7LXxPB35/p8haqBUogevyAkQjPh67JkWh2qS4XmBf5l2+e23BPkpZBalfWZsIGypHQJwiNT9HZV1ZB8XqRJmW3QZqRrz/XT5dI/AZSO3ug==</vt:lpwstr>
  </property>
</Properties>
</file>