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384" y="5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7dfb566-b683-4869-a7d6-cbd34df0ca1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8" name="图片 7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8" name="图片 7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6" name="图片 5" descr="c7dfb566-b683-4869-a7d6-cbd34df0ca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7dfb566-b683-4869-a7d6-cbd34df0ca1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7dfb566-b683-4869-a7d6-cbd34df0ca1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9" name="图片 8" descr="c7dfb566-b683-4869-a7d6-cbd34df0ca1b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tags" Target="../tags/tag67.xml"/><Relationship Id="rId39" Type="http://schemas.openxmlformats.org/officeDocument/2006/relationships/image" Target="../media/image7.svg"/><Relationship Id="rId21" Type="http://schemas.openxmlformats.org/officeDocument/2006/relationships/tags" Target="../tags/tag62.xml"/><Relationship Id="rId34" Type="http://schemas.openxmlformats.org/officeDocument/2006/relationships/tags" Target="../tags/tag75.xml"/><Relationship Id="rId42" Type="http://schemas.openxmlformats.org/officeDocument/2006/relationships/image" Target="../media/image10.svg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29" Type="http://schemas.openxmlformats.org/officeDocument/2006/relationships/tags" Target="../tags/tag70.xml"/><Relationship Id="rId41" Type="http://schemas.openxmlformats.org/officeDocument/2006/relationships/image" Target="../media/image9.sv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tags" Target="../tags/tag65.xml"/><Relationship Id="rId32" Type="http://schemas.openxmlformats.org/officeDocument/2006/relationships/tags" Target="../tags/tag73.xml"/><Relationship Id="rId37" Type="http://schemas.openxmlformats.org/officeDocument/2006/relationships/slideLayout" Target="../slideLayouts/slideLayout7.xml"/><Relationship Id="rId40" Type="http://schemas.openxmlformats.org/officeDocument/2006/relationships/image" Target="../media/image8.svg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tags" Target="../tags/tag69.xml"/><Relationship Id="rId36" Type="http://schemas.openxmlformats.org/officeDocument/2006/relationships/tags" Target="../tags/tag77.xml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31" Type="http://schemas.openxmlformats.org/officeDocument/2006/relationships/tags" Target="../tags/tag72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tags" Target="../tags/tag68.xml"/><Relationship Id="rId30" Type="http://schemas.openxmlformats.org/officeDocument/2006/relationships/tags" Target="../tags/tag71.xml"/><Relationship Id="rId35" Type="http://schemas.openxmlformats.org/officeDocument/2006/relationships/tags" Target="../tags/tag76.xml"/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tags" Target="../tags/tag66.xml"/><Relationship Id="rId33" Type="http://schemas.openxmlformats.org/officeDocument/2006/relationships/tags" Target="../tags/tag74.xml"/><Relationship Id="rId38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03.xml"/><Relationship Id="rId18" Type="http://schemas.openxmlformats.org/officeDocument/2006/relationships/tags" Target="../tags/tag108.xml"/><Relationship Id="rId26" Type="http://schemas.openxmlformats.org/officeDocument/2006/relationships/tags" Target="../tags/tag116.xml"/><Relationship Id="rId3" Type="http://schemas.openxmlformats.org/officeDocument/2006/relationships/tags" Target="../tags/tag93.xml"/><Relationship Id="rId21" Type="http://schemas.openxmlformats.org/officeDocument/2006/relationships/tags" Target="../tags/tag111.xml"/><Relationship Id="rId34" Type="http://schemas.openxmlformats.org/officeDocument/2006/relationships/image" Target="../media/image15.svg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tags" Target="../tags/tag107.xml"/><Relationship Id="rId25" Type="http://schemas.openxmlformats.org/officeDocument/2006/relationships/tags" Target="../tags/tag115.xml"/><Relationship Id="rId33" Type="http://schemas.openxmlformats.org/officeDocument/2006/relationships/image" Target="../media/image14.svg"/><Relationship Id="rId2" Type="http://schemas.openxmlformats.org/officeDocument/2006/relationships/tags" Target="../tags/tag92.xml"/><Relationship Id="rId16" Type="http://schemas.openxmlformats.org/officeDocument/2006/relationships/tags" Target="../tags/tag106.xml"/><Relationship Id="rId20" Type="http://schemas.openxmlformats.org/officeDocument/2006/relationships/tags" Target="../tags/tag110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24" Type="http://schemas.openxmlformats.org/officeDocument/2006/relationships/tags" Target="../tags/tag114.xml"/><Relationship Id="rId32" Type="http://schemas.openxmlformats.org/officeDocument/2006/relationships/image" Target="../media/image13.svg"/><Relationship Id="rId5" Type="http://schemas.openxmlformats.org/officeDocument/2006/relationships/tags" Target="../tags/tag95.xml"/><Relationship Id="rId15" Type="http://schemas.openxmlformats.org/officeDocument/2006/relationships/tags" Target="../tags/tag105.xml"/><Relationship Id="rId23" Type="http://schemas.openxmlformats.org/officeDocument/2006/relationships/tags" Target="../tags/tag113.xml"/><Relationship Id="rId28" Type="http://schemas.openxmlformats.org/officeDocument/2006/relationships/tags" Target="../tags/tag118.xml"/><Relationship Id="rId10" Type="http://schemas.openxmlformats.org/officeDocument/2006/relationships/tags" Target="../tags/tag100.xml"/><Relationship Id="rId19" Type="http://schemas.openxmlformats.org/officeDocument/2006/relationships/tags" Target="../tags/tag109.xml"/><Relationship Id="rId31" Type="http://schemas.openxmlformats.org/officeDocument/2006/relationships/image" Target="../media/image12.svg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Relationship Id="rId22" Type="http://schemas.openxmlformats.org/officeDocument/2006/relationships/tags" Target="../tags/tag112.xml"/><Relationship Id="rId27" Type="http://schemas.openxmlformats.org/officeDocument/2006/relationships/tags" Target="../tags/tag117.xml"/><Relationship Id="rId30" Type="http://schemas.openxmlformats.org/officeDocument/2006/relationships/image" Target="../media/image11.jpeg"/><Relationship Id="rId35" Type="http://schemas.openxmlformats.org/officeDocument/2006/relationships/image" Target="../media/image16.svg"/><Relationship Id="rId8" Type="http://schemas.openxmlformats.org/officeDocument/2006/relationships/tags" Target="../tags/tag98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31.xml"/><Relationship Id="rId18" Type="http://schemas.openxmlformats.org/officeDocument/2006/relationships/tags" Target="../tags/tag136.xml"/><Relationship Id="rId26" Type="http://schemas.openxmlformats.org/officeDocument/2006/relationships/tags" Target="../tags/tag144.xml"/><Relationship Id="rId39" Type="http://schemas.openxmlformats.org/officeDocument/2006/relationships/image" Target="../media/image23.svg"/><Relationship Id="rId21" Type="http://schemas.openxmlformats.org/officeDocument/2006/relationships/tags" Target="../tags/tag139.xml"/><Relationship Id="rId34" Type="http://schemas.openxmlformats.org/officeDocument/2006/relationships/image" Target="../media/image18.svg"/><Relationship Id="rId7" Type="http://schemas.openxmlformats.org/officeDocument/2006/relationships/tags" Target="../tags/tag125.xml"/><Relationship Id="rId12" Type="http://schemas.openxmlformats.org/officeDocument/2006/relationships/tags" Target="../tags/tag130.xml"/><Relationship Id="rId17" Type="http://schemas.openxmlformats.org/officeDocument/2006/relationships/tags" Target="../tags/tag135.xml"/><Relationship Id="rId25" Type="http://schemas.openxmlformats.org/officeDocument/2006/relationships/tags" Target="../tags/tag143.xml"/><Relationship Id="rId33" Type="http://schemas.openxmlformats.org/officeDocument/2006/relationships/image" Target="../media/image17.jpeg"/><Relationship Id="rId38" Type="http://schemas.openxmlformats.org/officeDocument/2006/relationships/image" Target="../media/image22.svg"/><Relationship Id="rId2" Type="http://schemas.openxmlformats.org/officeDocument/2006/relationships/tags" Target="../tags/tag120.xml"/><Relationship Id="rId16" Type="http://schemas.openxmlformats.org/officeDocument/2006/relationships/tags" Target="../tags/tag134.xml"/><Relationship Id="rId20" Type="http://schemas.openxmlformats.org/officeDocument/2006/relationships/tags" Target="../tags/tag138.xml"/><Relationship Id="rId29" Type="http://schemas.openxmlformats.org/officeDocument/2006/relationships/tags" Target="../tags/tag147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24" Type="http://schemas.openxmlformats.org/officeDocument/2006/relationships/tags" Target="../tags/tag142.xml"/><Relationship Id="rId32" Type="http://schemas.openxmlformats.org/officeDocument/2006/relationships/slideLayout" Target="../slideLayouts/slideLayout7.xml"/><Relationship Id="rId37" Type="http://schemas.openxmlformats.org/officeDocument/2006/relationships/image" Target="../media/image21.svg"/><Relationship Id="rId5" Type="http://schemas.openxmlformats.org/officeDocument/2006/relationships/tags" Target="../tags/tag123.xml"/><Relationship Id="rId15" Type="http://schemas.openxmlformats.org/officeDocument/2006/relationships/tags" Target="../tags/tag133.xml"/><Relationship Id="rId23" Type="http://schemas.openxmlformats.org/officeDocument/2006/relationships/tags" Target="../tags/tag141.xml"/><Relationship Id="rId28" Type="http://schemas.openxmlformats.org/officeDocument/2006/relationships/tags" Target="../tags/tag146.xml"/><Relationship Id="rId36" Type="http://schemas.openxmlformats.org/officeDocument/2006/relationships/image" Target="../media/image20.svg"/><Relationship Id="rId10" Type="http://schemas.openxmlformats.org/officeDocument/2006/relationships/tags" Target="../tags/tag128.xml"/><Relationship Id="rId19" Type="http://schemas.openxmlformats.org/officeDocument/2006/relationships/tags" Target="../tags/tag137.xml"/><Relationship Id="rId31" Type="http://schemas.openxmlformats.org/officeDocument/2006/relationships/tags" Target="../tags/tag149.xml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tags" Target="../tags/tag132.xml"/><Relationship Id="rId22" Type="http://schemas.openxmlformats.org/officeDocument/2006/relationships/tags" Target="../tags/tag140.xml"/><Relationship Id="rId27" Type="http://schemas.openxmlformats.org/officeDocument/2006/relationships/tags" Target="../tags/tag145.xml"/><Relationship Id="rId30" Type="http://schemas.openxmlformats.org/officeDocument/2006/relationships/tags" Target="../tags/tag148.xml"/><Relationship Id="rId35" Type="http://schemas.openxmlformats.org/officeDocument/2006/relationships/image" Target="../media/image19.svg"/><Relationship Id="rId8" Type="http://schemas.openxmlformats.org/officeDocument/2006/relationships/tags" Target="../tags/tag126.xml"/><Relationship Id="rId3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tags" Target="../tags/tag162.xml"/><Relationship Id="rId18" Type="http://schemas.openxmlformats.org/officeDocument/2006/relationships/tags" Target="../tags/tag167.xml"/><Relationship Id="rId26" Type="http://schemas.openxmlformats.org/officeDocument/2006/relationships/image" Target="../media/image25.svg"/><Relationship Id="rId3" Type="http://schemas.openxmlformats.org/officeDocument/2006/relationships/tags" Target="../tags/tag152.xml"/><Relationship Id="rId21" Type="http://schemas.openxmlformats.org/officeDocument/2006/relationships/tags" Target="../tags/tag170.xml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17" Type="http://schemas.openxmlformats.org/officeDocument/2006/relationships/tags" Target="../tags/tag166.xml"/><Relationship Id="rId25" Type="http://schemas.openxmlformats.org/officeDocument/2006/relationships/image" Target="../media/image12.svg"/><Relationship Id="rId2" Type="http://schemas.openxmlformats.org/officeDocument/2006/relationships/tags" Target="../tags/tag151.xml"/><Relationship Id="rId16" Type="http://schemas.openxmlformats.org/officeDocument/2006/relationships/tags" Target="../tags/tag165.xml"/><Relationship Id="rId20" Type="http://schemas.openxmlformats.org/officeDocument/2006/relationships/tags" Target="../tags/tag169.xml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24" Type="http://schemas.openxmlformats.org/officeDocument/2006/relationships/image" Target="../media/image24.jpeg"/><Relationship Id="rId5" Type="http://schemas.openxmlformats.org/officeDocument/2006/relationships/tags" Target="../tags/tag154.xml"/><Relationship Id="rId15" Type="http://schemas.openxmlformats.org/officeDocument/2006/relationships/tags" Target="../tags/tag164.xml"/><Relationship Id="rId23" Type="http://schemas.openxmlformats.org/officeDocument/2006/relationships/slideLayout" Target="../slideLayouts/slideLayout7.xml"/><Relationship Id="rId28" Type="http://schemas.openxmlformats.org/officeDocument/2006/relationships/image" Target="../media/image27.svg"/><Relationship Id="rId10" Type="http://schemas.openxmlformats.org/officeDocument/2006/relationships/tags" Target="../tags/tag159.xml"/><Relationship Id="rId19" Type="http://schemas.openxmlformats.org/officeDocument/2006/relationships/tags" Target="../tags/tag168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tags" Target="../tags/tag163.xml"/><Relationship Id="rId22" Type="http://schemas.openxmlformats.org/officeDocument/2006/relationships/tags" Target="../tags/tag171.xml"/><Relationship Id="rId27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84.xml"/><Relationship Id="rId18" Type="http://schemas.openxmlformats.org/officeDocument/2006/relationships/tags" Target="../tags/tag189.xml"/><Relationship Id="rId26" Type="http://schemas.openxmlformats.org/officeDocument/2006/relationships/tags" Target="../tags/tag197.xml"/><Relationship Id="rId3" Type="http://schemas.openxmlformats.org/officeDocument/2006/relationships/tags" Target="../tags/tag174.xml"/><Relationship Id="rId21" Type="http://schemas.openxmlformats.org/officeDocument/2006/relationships/tags" Target="../tags/tag192.xml"/><Relationship Id="rId34" Type="http://schemas.openxmlformats.org/officeDocument/2006/relationships/image" Target="../media/image33.svg"/><Relationship Id="rId7" Type="http://schemas.openxmlformats.org/officeDocument/2006/relationships/tags" Target="../tags/tag178.xml"/><Relationship Id="rId12" Type="http://schemas.openxmlformats.org/officeDocument/2006/relationships/tags" Target="../tags/tag183.xml"/><Relationship Id="rId17" Type="http://schemas.openxmlformats.org/officeDocument/2006/relationships/tags" Target="../tags/tag188.xml"/><Relationship Id="rId25" Type="http://schemas.openxmlformats.org/officeDocument/2006/relationships/tags" Target="../tags/tag196.xml"/><Relationship Id="rId33" Type="http://schemas.openxmlformats.org/officeDocument/2006/relationships/image" Target="../media/image32.svg"/><Relationship Id="rId2" Type="http://schemas.openxmlformats.org/officeDocument/2006/relationships/tags" Target="../tags/tag173.xml"/><Relationship Id="rId16" Type="http://schemas.openxmlformats.org/officeDocument/2006/relationships/tags" Target="../tags/tag187.xml"/><Relationship Id="rId20" Type="http://schemas.openxmlformats.org/officeDocument/2006/relationships/tags" Target="../tags/tag191.xml"/><Relationship Id="rId29" Type="http://schemas.openxmlformats.org/officeDocument/2006/relationships/image" Target="../media/image29.svg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tags" Target="../tags/tag182.xml"/><Relationship Id="rId24" Type="http://schemas.openxmlformats.org/officeDocument/2006/relationships/tags" Target="../tags/tag195.xml"/><Relationship Id="rId32" Type="http://schemas.openxmlformats.org/officeDocument/2006/relationships/image" Target="../media/image31.svg"/><Relationship Id="rId5" Type="http://schemas.openxmlformats.org/officeDocument/2006/relationships/tags" Target="../tags/tag176.xml"/><Relationship Id="rId15" Type="http://schemas.openxmlformats.org/officeDocument/2006/relationships/tags" Target="../tags/tag186.xml"/><Relationship Id="rId23" Type="http://schemas.openxmlformats.org/officeDocument/2006/relationships/tags" Target="../tags/tag194.xml"/><Relationship Id="rId28" Type="http://schemas.openxmlformats.org/officeDocument/2006/relationships/image" Target="../media/image28.jpeg"/><Relationship Id="rId10" Type="http://schemas.openxmlformats.org/officeDocument/2006/relationships/tags" Target="../tags/tag181.xml"/><Relationship Id="rId19" Type="http://schemas.openxmlformats.org/officeDocument/2006/relationships/tags" Target="../tags/tag190.xml"/><Relationship Id="rId31" Type="http://schemas.openxmlformats.org/officeDocument/2006/relationships/image" Target="../media/image21.svg"/><Relationship Id="rId4" Type="http://schemas.openxmlformats.org/officeDocument/2006/relationships/tags" Target="../tags/tag175.xml"/><Relationship Id="rId9" Type="http://schemas.openxmlformats.org/officeDocument/2006/relationships/tags" Target="../tags/tag180.xml"/><Relationship Id="rId14" Type="http://schemas.openxmlformats.org/officeDocument/2006/relationships/tags" Target="../tags/tag185.xml"/><Relationship Id="rId22" Type="http://schemas.openxmlformats.org/officeDocument/2006/relationships/tags" Target="../tags/tag193.xml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30.svg"/><Relationship Id="rId8" Type="http://schemas.openxmlformats.org/officeDocument/2006/relationships/tags" Target="../tags/tag17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tags" Target="../tags/tag20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tags" Target="../tags/tag222.xml"/><Relationship Id="rId26" Type="http://schemas.openxmlformats.org/officeDocument/2006/relationships/image" Target="../media/image35.svg"/><Relationship Id="rId3" Type="http://schemas.openxmlformats.org/officeDocument/2006/relationships/tags" Target="../tags/tag207.xml"/><Relationship Id="rId21" Type="http://schemas.openxmlformats.org/officeDocument/2006/relationships/tags" Target="../tags/tag225.xml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tags" Target="../tags/tag221.xml"/><Relationship Id="rId25" Type="http://schemas.openxmlformats.org/officeDocument/2006/relationships/image" Target="../media/image34.svg"/><Relationship Id="rId2" Type="http://schemas.openxmlformats.org/officeDocument/2006/relationships/tags" Target="../tags/tag206.xml"/><Relationship Id="rId16" Type="http://schemas.openxmlformats.org/officeDocument/2006/relationships/tags" Target="../tags/tag220.xml"/><Relationship Id="rId20" Type="http://schemas.openxmlformats.org/officeDocument/2006/relationships/tags" Target="../tags/tag224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209.xml"/><Relationship Id="rId15" Type="http://schemas.openxmlformats.org/officeDocument/2006/relationships/tags" Target="../tags/tag219.xml"/><Relationship Id="rId23" Type="http://schemas.openxmlformats.org/officeDocument/2006/relationships/tags" Target="../tags/tag227.xml"/><Relationship Id="rId28" Type="http://schemas.openxmlformats.org/officeDocument/2006/relationships/image" Target="../media/image37.svg"/><Relationship Id="rId10" Type="http://schemas.openxmlformats.org/officeDocument/2006/relationships/tags" Target="../tags/tag214.xml"/><Relationship Id="rId19" Type="http://schemas.openxmlformats.org/officeDocument/2006/relationships/tags" Target="../tags/tag223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tags" Target="../tags/tag226.xml"/><Relationship Id="rId27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240.xml"/><Relationship Id="rId18" Type="http://schemas.openxmlformats.org/officeDocument/2006/relationships/tags" Target="../tags/tag245.xml"/><Relationship Id="rId26" Type="http://schemas.openxmlformats.org/officeDocument/2006/relationships/tags" Target="../tags/tag253.xml"/><Relationship Id="rId39" Type="http://schemas.openxmlformats.org/officeDocument/2006/relationships/image" Target="../media/image39.svg"/><Relationship Id="rId21" Type="http://schemas.openxmlformats.org/officeDocument/2006/relationships/tags" Target="../tags/tag248.xml"/><Relationship Id="rId34" Type="http://schemas.openxmlformats.org/officeDocument/2006/relationships/tags" Target="../tags/tag261.xml"/><Relationship Id="rId42" Type="http://schemas.openxmlformats.org/officeDocument/2006/relationships/image" Target="../media/image42.svg"/><Relationship Id="rId7" Type="http://schemas.openxmlformats.org/officeDocument/2006/relationships/tags" Target="../tags/tag234.xml"/><Relationship Id="rId2" Type="http://schemas.openxmlformats.org/officeDocument/2006/relationships/tags" Target="../tags/tag229.xml"/><Relationship Id="rId16" Type="http://schemas.openxmlformats.org/officeDocument/2006/relationships/tags" Target="../tags/tag243.xml"/><Relationship Id="rId29" Type="http://schemas.openxmlformats.org/officeDocument/2006/relationships/tags" Target="../tags/tag256.xml"/><Relationship Id="rId1" Type="http://schemas.openxmlformats.org/officeDocument/2006/relationships/tags" Target="../tags/tag228.xml"/><Relationship Id="rId6" Type="http://schemas.openxmlformats.org/officeDocument/2006/relationships/tags" Target="../tags/tag233.xml"/><Relationship Id="rId11" Type="http://schemas.openxmlformats.org/officeDocument/2006/relationships/tags" Target="../tags/tag238.xml"/><Relationship Id="rId24" Type="http://schemas.openxmlformats.org/officeDocument/2006/relationships/tags" Target="../tags/tag251.xml"/><Relationship Id="rId32" Type="http://schemas.openxmlformats.org/officeDocument/2006/relationships/tags" Target="../tags/tag259.xml"/><Relationship Id="rId37" Type="http://schemas.openxmlformats.org/officeDocument/2006/relationships/slideLayout" Target="../slideLayouts/slideLayout7.xml"/><Relationship Id="rId40" Type="http://schemas.openxmlformats.org/officeDocument/2006/relationships/image" Target="../media/image40.svg"/><Relationship Id="rId45" Type="http://schemas.openxmlformats.org/officeDocument/2006/relationships/image" Target="../media/image45.svg"/><Relationship Id="rId5" Type="http://schemas.openxmlformats.org/officeDocument/2006/relationships/tags" Target="../tags/tag232.xml"/><Relationship Id="rId15" Type="http://schemas.openxmlformats.org/officeDocument/2006/relationships/tags" Target="../tags/tag242.xml"/><Relationship Id="rId23" Type="http://schemas.openxmlformats.org/officeDocument/2006/relationships/tags" Target="../tags/tag250.xml"/><Relationship Id="rId28" Type="http://schemas.openxmlformats.org/officeDocument/2006/relationships/tags" Target="../tags/tag255.xml"/><Relationship Id="rId36" Type="http://schemas.openxmlformats.org/officeDocument/2006/relationships/tags" Target="../tags/tag263.xml"/><Relationship Id="rId10" Type="http://schemas.openxmlformats.org/officeDocument/2006/relationships/tags" Target="../tags/tag237.xml"/><Relationship Id="rId19" Type="http://schemas.openxmlformats.org/officeDocument/2006/relationships/tags" Target="../tags/tag246.xml"/><Relationship Id="rId31" Type="http://schemas.openxmlformats.org/officeDocument/2006/relationships/tags" Target="../tags/tag258.xml"/><Relationship Id="rId44" Type="http://schemas.openxmlformats.org/officeDocument/2006/relationships/image" Target="../media/image44.svg"/><Relationship Id="rId4" Type="http://schemas.openxmlformats.org/officeDocument/2006/relationships/tags" Target="../tags/tag231.xml"/><Relationship Id="rId9" Type="http://schemas.openxmlformats.org/officeDocument/2006/relationships/tags" Target="../tags/tag236.xml"/><Relationship Id="rId14" Type="http://schemas.openxmlformats.org/officeDocument/2006/relationships/tags" Target="../tags/tag241.xml"/><Relationship Id="rId22" Type="http://schemas.openxmlformats.org/officeDocument/2006/relationships/tags" Target="../tags/tag249.xml"/><Relationship Id="rId27" Type="http://schemas.openxmlformats.org/officeDocument/2006/relationships/tags" Target="../tags/tag254.xml"/><Relationship Id="rId30" Type="http://schemas.openxmlformats.org/officeDocument/2006/relationships/tags" Target="../tags/tag257.xml"/><Relationship Id="rId35" Type="http://schemas.openxmlformats.org/officeDocument/2006/relationships/tags" Target="../tags/tag262.xml"/><Relationship Id="rId43" Type="http://schemas.openxmlformats.org/officeDocument/2006/relationships/image" Target="../media/image43.svg"/><Relationship Id="rId8" Type="http://schemas.openxmlformats.org/officeDocument/2006/relationships/tags" Target="../tags/tag235.xml"/><Relationship Id="rId3" Type="http://schemas.openxmlformats.org/officeDocument/2006/relationships/tags" Target="../tags/tag230.xml"/><Relationship Id="rId12" Type="http://schemas.openxmlformats.org/officeDocument/2006/relationships/tags" Target="../tags/tag239.xml"/><Relationship Id="rId17" Type="http://schemas.openxmlformats.org/officeDocument/2006/relationships/tags" Target="../tags/tag244.xml"/><Relationship Id="rId25" Type="http://schemas.openxmlformats.org/officeDocument/2006/relationships/tags" Target="../tags/tag252.xml"/><Relationship Id="rId33" Type="http://schemas.openxmlformats.org/officeDocument/2006/relationships/tags" Target="../tags/tag260.xml"/><Relationship Id="rId38" Type="http://schemas.openxmlformats.org/officeDocument/2006/relationships/image" Target="../media/image38.svg"/><Relationship Id="rId20" Type="http://schemas.openxmlformats.org/officeDocument/2006/relationships/tags" Target="../tags/tag247.xml"/><Relationship Id="rId41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276.xml"/><Relationship Id="rId18" Type="http://schemas.openxmlformats.org/officeDocument/2006/relationships/tags" Target="../tags/tag281.xml"/><Relationship Id="rId26" Type="http://schemas.openxmlformats.org/officeDocument/2006/relationships/tags" Target="../tags/tag289.xml"/><Relationship Id="rId39" Type="http://schemas.openxmlformats.org/officeDocument/2006/relationships/tags" Target="../tags/tag302.xml"/><Relationship Id="rId21" Type="http://schemas.openxmlformats.org/officeDocument/2006/relationships/tags" Target="../tags/tag284.xml"/><Relationship Id="rId34" Type="http://schemas.openxmlformats.org/officeDocument/2006/relationships/tags" Target="../tags/tag297.xml"/><Relationship Id="rId42" Type="http://schemas.openxmlformats.org/officeDocument/2006/relationships/tags" Target="../tags/tag305.xml"/><Relationship Id="rId47" Type="http://schemas.openxmlformats.org/officeDocument/2006/relationships/tags" Target="../tags/tag310.xml"/><Relationship Id="rId50" Type="http://schemas.openxmlformats.org/officeDocument/2006/relationships/tags" Target="../tags/tag313.xml"/><Relationship Id="rId55" Type="http://schemas.openxmlformats.org/officeDocument/2006/relationships/image" Target="../media/image48.svg"/><Relationship Id="rId7" Type="http://schemas.openxmlformats.org/officeDocument/2006/relationships/tags" Target="../tags/tag270.xml"/><Relationship Id="rId2" Type="http://schemas.openxmlformats.org/officeDocument/2006/relationships/tags" Target="../tags/tag265.xml"/><Relationship Id="rId16" Type="http://schemas.openxmlformats.org/officeDocument/2006/relationships/tags" Target="../tags/tag279.xml"/><Relationship Id="rId29" Type="http://schemas.openxmlformats.org/officeDocument/2006/relationships/tags" Target="../tags/tag292.xml"/><Relationship Id="rId11" Type="http://schemas.openxmlformats.org/officeDocument/2006/relationships/tags" Target="../tags/tag274.xml"/><Relationship Id="rId24" Type="http://schemas.openxmlformats.org/officeDocument/2006/relationships/tags" Target="../tags/tag287.xml"/><Relationship Id="rId32" Type="http://schemas.openxmlformats.org/officeDocument/2006/relationships/tags" Target="../tags/tag295.xml"/><Relationship Id="rId37" Type="http://schemas.openxmlformats.org/officeDocument/2006/relationships/tags" Target="../tags/tag300.xml"/><Relationship Id="rId40" Type="http://schemas.openxmlformats.org/officeDocument/2006/relationships/tags" Target="../tags/tag303.xml"/><Relationship Id="rId45" Type="http://schemas.openxmlformats.org/officeDocument/2006/relationships/tags" Target="../tags/tag308.xml"/><Relationship Id="rId53" Type="http://schemas.openxmlformats.org/officeDocument/2006/relationships/image" Target="../media/image13.svg"/><Relationship Id="rId58" Type="http://schemas.openxmlformats.org/officeDocument/2006/relationships/image" Target="../media/image27.svg"/><Relationship Id="rId5" Type="http://schemas.openxmlformats.org/officeDocument/2006/relationships/tags" Target="../tags/tag268.xml"/><Relationship Id="rId61" Type="http://schemas.openxmlformats.org/officeDocument/2006/relationships/image" Target="../media/image26.svg"/><Relationship Id="rId19" Type="http://schemas.openxmlformats.org/officeDocument/2006/relationships/tags" Target="../tags/tag282.xml"/><Relationship Id="rId14" Type="http://schemas.openxmlformats.org/officeDocument/2006/relationships/tags" Target="../tags/tag277.xml"/><Relationship Id="rId22" Type="http://schemas.openxmlformats.org/officeDocument/2006/relationships/tags" Target="../tags/tag285.xml"/><Relationship Id="rId27" Type="http://schemas.openxmlformats.org/officeDocument/2006/relationships/tags" Target="../tags/tag290.xml"/><Relationship Id="rId30" Type="http://schemas.openxmlformats.org/officeDocument/2006/relationships/tags" Target="../tags/tag293.xml"/><Relationship Id="rId35" Type="http://schemas.openxmlformats.org/officeDocument/2006/relationships/tags" Target="../tags/tag298.xml"/><Relationship Id="rId43" Type="http://schemas.openxmlformats.org/officeDocument/2006/relationships/tags" Target="../tags/tag306.xml"/><Relationship Id="rId48" Type="http://schemas.openxmlformats.org/officeDocument/2006/relationships/tags" Target="../tags/tag311.xml"/><Relationship Id="rId56" Type="http://schemas.openxmlformats.org/officeDocument/2006/relationships/image" Target="../media/image49.svg"/><Relationship Id="rId8" Type="http://schemas.openxmlformats.org/officeDocument/2006/relationships/tags" Target="../tags/tag271.xml"/><Relationship Id="rId51" Type="http://schemas.openxmlformats.org/officeDocument/2006/relationships/slideLayout" Target="../slideLayouts/slideLayout7.xml"/><Relationship Id="rId3" Type="http://schemas.openxmlformats.org/officeDocument/2006/relationships/tags" Target="../tags/tag266.xml"/><Relationship Id="rId12" Type="http://schemas.openxmlformats.org/officeDocument/2006/relationships/tags" Target="../tags/tag275.xml"/><Relationship Id="rId17" Type="http://schemas.openxmlformats.org/officeDocument/2006/relationships/tags" Target="../tags/tag280.xml"/><Relationship Id="rId25" Type="http://schemas.openxmlformats.org/officeDocument/2006/relationships/tags" Target="../tags/tag288.xml"/><Relationship Id="rId33" Type="http://schemas.openxmlformats.org/officeDocument/2006/relationships/tags" Target="../tags/tag296.xml"/><Relationship Id="rId38" Type="http://schemas.openxmlformats.org/officeDocument/2006/relationships/tags" Target="../tags/tag301.xml"/><Relationship Id="rId46" Type="http://schemas.openxmlformats.org/officeDocument/2006/relationships/tags" Target="../tags/tag309.xml"/><Relationship Id="rId59" Type="http://schemas.openxmlformats.org/officeDocument/2006/relationships/image" Target="../media/image25.svg"/><Relationship Id="rId20" Type="http://schemas.openxmlformats.org/officeDocument/2006/relationships/tags" Target="../tags/tag283.xml"/><Relationship Id="rId41" Type="http://schemas.openxmlformats.org/officeDocument/2006/relationships/tags" Target="../tags/tag304.xml"/><Relationship Id="rId54" Type="http://schemas.openxmlformats.org/officeDocument/2006/relationships/image" Target="../media/image47.svg"/><Relationship Id="rId62" Type="http://schemas.openxmlformats.org/officeDocument/2006/relationships/image" Target="../media/image51.svg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5" Type="http://schemas.openxmlformats.org/officeDocument/2006/relationships/tags" Target="../tags/tag278.xml"/><Relationship Id="rId23" Type="http://schemas.openxmlformats.org/officeDocument/2006/relationships/tags" Target="../tags/tag286.xml"/><Relationship Id="rId28" Type="http://schemas.openxmlformats.org/officeDocument/2006/relationships/tags" Target="../tags/tag291.xml"/><Relationship Id="rId36" Type="http://schemas.openxmlformats.org/officeDocument/2006/relationships/tags" Target="../tags/tag299.xml"/><Relationship Id="rId49" Type="http://schemas.openxmlformats.org/officeDocument/2006/relationships/tags" Target="../tags/tag312.xml"/><Relationship Id="rId57" Type="http://schemas.openxmlformats.org/officeDocument/2006/relationships/image" Target="../media/image50.svg"/><Relationship Id="rId10" Type="http://schemas.openxmlformats.org/officeDocument/2006/relationships/tags" Target="../tags/tag273.xml"/><Relationship Id="rId31" Type="http://schemas.openxmlformats.org/officeDocument/2006/relationships/tags" Target="../tags/tag294.xml"/><Relationship Id="rId44" Type="http://schemas.openxmlformats.org/officeDocument/2006/relationships/tags" Target="../tags/tag307.xml"/><Relationship Id="rId52" Type="http://schemas.openxmlformats.org/officeDocument/2006/relationships/image" Target="../media/image46.svg"/><Relationship Id="rId60" Type="http://schemas.openxmlformats.org/officeDocument/2006/relationships/image" Target="../media/image37.svg"/><Relationship Id="rId4" Type="http://schemas.openxmlformats.org/officeDocument/2006/relationships/tags" Target="../tags/tag267.xml"/><Relationship Id="rId9" Type="http://schemas.openxmlformats.org/officeDocument/2006/relationships/tags" Target="../tags/tag272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326.xml"/><Relationship Id="rId18" Type="http://schemas.openxmlformats.org/officeDocument/2006/relationships/tags" Target="../tags/tag331.xml"/><Relationship Id="rId26" Type="http://schemas.openxmlformats.org/officeDocument/2006/relationships/tags" Target="../tags/tag339.xml"/><Relationship Id="rId39" Type="http://schemas.openxmlformats.org/officeDocument/2006/relationships/image" Target="../media/image52.svg"/><Relationship Id="rId21" Type="http://schemas.openxmlformats.org/officeDocument/2006/relationships/tags" Target="../tags/tag334.xml"/><Relationship Id="rId34" Type="http://schemas.openxmlformats.org/officeDocument/2006/relationships/tags" Target="../tags/tag347.xml"/><Relationship Id="rId42" Type="http://schemas.openxmlformats.org/officeDocument/2006/relationships/image" Target="../media/image55.svg"/><Relationship Id="rId7" Type="http://schemas.openxmlformats.org/officeDocument/2006/relationships/tags" Target="../tags/tag320.xml"/><Relationship Id="rId2" Type="http://schemas.openxmlformats.org/officeDocument/2006/relationships/tags" Target="../tags/tag315.xml"/><Relationship Id="rId16" Type="http://schemas.openxmlformats.org/officeDocument/2006/relationships/tags" Target="../tags/tag329.xml"/><Relationship Id="rId29" Type="http://schemas.openxmlformats.org/officeDocument/2006/relationships/tags" Target="../tags/tag342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11" Type="http://schemas.openxmlformats.org/officeDocument/2006/relationships/tags" Target="../tags/tag324.xml"/><Relationship Id="rId24" Type="http://schemas.openxmlformats.org/officeDocument/2006/relationships/tags" Target="../tags/tag337.xml"/><Relationship Id="rId32" Type="http://schemas.openxmlformats.org/officeDocument/2006/relationships/tags" Target="../tags/tag345.xml"/><Relationship Id="rId37" Type="http://schemas.openxmlformats.org/officeDocument/2006/relationships/tags" Target="../tags/tag350.xml"/><Relationship Id="rId40" Type="http://schemas.openxmlformats.org/officeDocument/2006/relationships/image" Target="../media/image53.svg"/><Relationship Id="rId45" Type="http://schemas.openxmlformats.org/officeDocument/2006/relationships/image" Target="../media/image58.svg"/><Relationship Id="rId5" Type="http://schemas.openxmlformats.org/officeDocument/2006/relationships/tags" Target="../tags/tag318.xml"/><Relationship Id="rId15" Type="http://schemas.openxmlformats.org/officeDocument/2006/relationships/tags" Target="../tags/tag328.xml"/><Relationship Id="rId23" Type="http://schemas.openxmlformats.org/officeDocument/2006/relationships/tags" Target="../tags/tag336.xml"/><Relationship Id="rId28" Type="http://schemas.openxmlformats.org/officeDocument/2006/relationships/tags" Target="../tags/tag341.xml"/><Relationship Id="rId36" Type="http://schemas.openxmlformats.org/officeDocument/2006/relationships/tags" Target="../tags/tag349.xml"/><Relationship Id="rId10" Type="http://schemas.openxmlformats.org/officeDocument/2006/relationships/tags" Target="../tags/tag323.xml"/><Relationship Id="rId19" Type="http://schemas.openxmlformats.org/officeDocument/2006/relationships/tags" Target="../tags/tag332.xml"/><Relationship Id="rId31" Type="http://schemas.openxmlformats.org/officeDocument/2006/relationships/tags" Target="../tags/tag344.xml"/><Relationship Id="rId44" Type="http://schemas.openxmlformats.org/officeDocument/2006/relationships/image" Target="../media/image57.svg"/><Relationship Id="rId4" Type="http://schemas.openxmlformats.org/officeDocument/2006/relationships/tags" Target="../tags/tag317.xml"/><Relationship Id="rId9" Type="http://schemas.openxmlformats.org/officeDocument/2006/relationships/tags" Target="../tags/tag322.xml"/><Relationship Id="rId14" Type="http://schemas.openxmlformats.org/officeDocument/2006/relationships/tags" Target="../tags/tag327.xml"/><Relationship Id="rId22" Type="http://schemas.openxmlformats.org/officeDocument/2006/relationships/tags" Target="../tags/tag335.xml"/><Relationship Id="rId27" Type="http://schemas.openxmlformats.org/officeDocument/2006/relationships/tags" Target="../tags/tag340.xml"/><Relationship Id="rId30" Type="http://schemas.openxmlformats.org/officeDocument/2006/relationships/tags" Target="../tags/tag343.xml"/><Relationship Id="rId35" Type="http://schemas.openxmlformats.org/officeDocument/2006/relationships/tags" Target="../tags/tag348.xml"/><Relationship Id="rId43" Type="http://schemas.openxmlformats.org/officeDocument/2006/relationships/image" Target="../media/image56.svg"/><Relationship Id="rId8" Type="http://schemas.openxmlformats.org/officeDocument/2006/relationships/tags" Target="../tags/tag321.xml"/><Relationship Id="rId3" Type="http://schemas.openxmlformats.org/officeDocument/2006/relationships/tags" Target="../tags/tag316.xml"/><Relationship Id="rId12" Type="http://schemas.openxmlformats.org/officeDocument/2006/relationships/tags" Target="../tags/tag325.xml"/><Relationship Id="rId17" Type="http://schemas.openxmlformats.org/officeDocument/2006/relationships/tags" Target="../tags/tag330.xml"/><Relationship Id="rId25" Type="http://schemas.openxmlformats.org/officeDocument/2006/relationships/tags" Target="../tags/tag338.xml"/><Relationship Id="rId33" Type="http://schemas.openxmlformats.org/officeDocument/2006/relationships/tags" Target="../tags/tag346.xml"/><Relationship Id="rId38" Type="http://schemas.openxmlformats.org/officeDocument/2006/relationships/slideLayout" Target="../slideLayouts/slideLayout7.xml"/><Relationship Id="rId20" Type="http://schemas.openxmlformats.org/officeDocument/2006/relationships/tags" Target="../tags/tag333.xml"/><Relationship Id="rId41" Type="http://schemas.openxmlformats.org/officeDocument/2006/relationships/image" Target="../media/image5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13" Type="http://schemas.openxmlformats.org/officeDocument/2006/relationships/tags" Target="../tags/tag363.xml"/><Relationship Id="rId18" Type="http://schemas.openxmlformats.org/officeDocument/2006/relationships/tags" Target="../tags/tag368.xml"/><Relationship Id="rId3" Type="http://schemas.openxmlformats.org/officeDocument/2006/relationships/tags" Target="../tags/tag353.xml"/><Relationship Id="rId21" Type="http://schemas.openxmlformats.org/officeDocument/2006/relationships/tags" Target="../tags/tag371.xml"/><Relationship Id="rId7" Type="http://schemas.openxmlformats.org/officeDocument/2006/relationships/tags" Target="../tags/tag357.xml"/><Relationship Id="rId12" Type="http://schemas.openxmlformats.org/officeDocument/2006/relationships/tags" Target="../tags/tag362.xml"/><Relationship Id="rId17" Type="http://schemas.openxmlformats.org/officeDocument/2006/relationships/tags" Target="../tags/tag367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352.xml"/><Relationship Id="rId16" Type="http://schemas.openxmlformats.org/officeDocument/2006/relationships/tags" Target="../tags/tag366.xml"/><Relationship Id="rId20" Type="http://schemas.openxmlformats.org/officeDocument/2006/relationships/tags" Target="../tags/tag370.xml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tags" Target="../tags/tag361.xml"/><Relationship Id="rId24" Type="http://schemas.openxmlformats.org/officeDocument/2006/relationships/tags" Target="../tags/tag374.xml"/><Relationship Id="rId5" Type="http://schemas.openxmlformats.org/officeDocument/2006/relationships/tags" Target="../tags/tag355.xml"/><Relationship Id="rId15" Type="http://schemas.openxmlformats.org/officeDocument/2006/relationships/tags" Target="../tags/tag365.xml"/><Relationship Id="rId23" Type="http://schemas.openxmlformats.org/officeDocument/2006/relationships/tags" Target="../tags/tag373.xml"/><Relationship Id="rId10" Type="http://schemas.openxmlformats.org/officeDocument/2006/relationships/tags" Target="../tags/tag360.xml"/><Relationship Id="rId19" Type="http://schemas.openxmlformats.org/officeDocument/2006/relationships/tags" Target="../tags/tag369.xml"/><Relationship Id="rId4" Type="http://schemas.openxmlformats.org/officeDocument/2006/relationships/tags" Target="../tags/tag354.xml"/><Relationship Id="rId9" Type="http://schemas.openxmlformats.org/officeDocument/2006/relationships/tags" Target="../tags/tag359.xml"/><Relationship Id="rId14" Type="http://schemas.openxmlformats.org/officeDocument/2006/relationships/tags" Target="../tags/tag364.xml"/><Relationship Id="rId22" Type="http://schemas.openxmlformats.org/officeDocument/2006/relationships/tags" Target="../tags/tag37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82.xml"/><Relationship Id="rId13" Type="http://schemas.openxmlformats.org/officeDocument/2006/relationships/tags" Target="../tags/tag387.xml"/><Relationship Id="rId18" Type="http://schemas.openxmlformats.org/officeDocument/2006/relationships/tags" Target="../tags/tag392.xml"/><Relationship Id="rId26" Type="http://schemas.openxmlformats.org/officeDocument/2006/relationships/tags" Target="../tags/tag400.xml"/><Relationship Id="rId3" Type="http://schemas.openxmlformats.org/officeDocument/2006/relationships/tags" Target="../tags/tag377.xml"/><Relationship Id="rId21" Type="http://schemas.openxmlformats.org/officeDocument/2006/relationships/tags" Target="../tags/tag395.xml"/><Relationship Id="rId7" Type="http://schemas.openxmlformats.org/officeDocument/2006/relationships/tags" Target="../tags/tag381.xml"/><Relationship Id="rId12" Type="http://schemas.openxmlformats.org/officeDocument/2006/relationships/tags" Target="../tags/tag386.xml"/><Relationship Id="rId17" Type="http://schemas.openxmlformats.org/officeDocument/2006/relationships/tags" Target="../tags/tag391.xml"/><Relationship Id="rId25" Type="http://schemas.openxmlformats.org/officeDocument/2006/relationships/tags" Target="../tags/tag399.xml"/><Relationship Id="rId2" Type="http://schemas.openxmlformats.org/officeDocument/2006/relationships/tags" Target="../tags/tag376.xml"/><Relationship Id="rId16" Type="http://schemas.openxmlformats.org/officeDocument/2006/relationships/tags" Target="../tags/tag390.xml"/><Relationship Id="rId20" Type="http://schemas.openxmlformats.org/officeDocument/2006/relationships/tags" Target="../tags/tag394.xml"/><Relationship Id="rId1" Type="http://schemas.openxmlformats.org/officeDocument/2006/relationships/tags" Target="../tags/tag375.xml"/><Relationship Id="rId6" Type="http://schemas.openxmlformats.org/officeDocument/2006/relationships/tags" Target="../tags/tag380.xml"/><Relationship Id="rId11" Type="http://schemas.openxmlformats.org/officeDocument/2006/relationships/tags" Target="../tags/tag385.xml"/><Relationship Id="rId24" Type="http://schemas.openxmlformats.org/officeDocument/2006/relationships/tags" Target="../tags/tag398.xml"/><Relationship Id="rId5" Type="http://schemas.openxmlformats.org/officeDocument/2006/relationships/tags" Target="../tags/tag379.xml"/><Relationship Id="rId15" Type="http://schemas.openxmlformats.org/officeDocument/2006/relationships/tags" Target="../tags/tag389.xml"/><Relationship Id="rId23" Type="http://schemas.openxmlformats.org/officeDocument/2006/relationships/tags" Target="../tags/tag397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384.xml"/><Relationship Id="rId19" Type="http://schemas.openxmlformats.org/officeDocument/2006/relationships/tags" Target="../tags/tag393.xml"/><Relationship Id="rId4" Type="http://schemas.openxmlformats.org/officeDocument/2006/relationships/tags" Target="../tags/tag378.xml"/><Relationship Id="rId9" Type="http://schemas.openxmlformats.org/officeDocument/2006/relationships/tags" Target="../tags/tag383.xml"/><Relationship Id="rId14" Type="http://schemas.openxmlformats.org/officeDocument/2006/relationships/tags" Target="../tags/tag388.xml"/><Relationship Id="rId22" Type="http://schemas.openxmlformats.org/officeDocument/2006/relationships/tags" Target="../tags/tag396.xml"/><Relationship Id="rId27" Type="http://schemas.openxmlformats.org/officeDocument/2006/relationships/tags" Target="../tags/tag401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414.xml"/><Relationship Id="rId18" Type="http://schemas.openxmlformats.org/officeDocument/2006/relationships/tags" Target="../tags/tag419.xml"/><Relationship Id="rId26" Type="http://schemas.openxmlformats.org/officeDocument/2006/relationships/tags" Target="../tags/tag427.xml"/><Relationship Id="rId39" Type="http://schemas.openxmlformats.org/officeDocument/2006/relationships/tags" Target="../tags/tag440.xml"/><Relationship Id="rId21" Type="http://schemas.openxmlformats.org/officeDocument/2006/relationships/tags" Target="../tags/tag422.xml"/><Relationship Id="rId34" Type="http://schemas.openxmlformats.org/officeDocument/2006/relationships/tags" Target="../tags/tag435.xml"/><Relationship Id="rId42" Type="http://schemas.openxmlformats.org/officeDocument/2006/relationships/tags" Target="../tags/tag443.xml"/><Relationship Id="rId47" Type="http://schemas.openxmlformats.org/officeDocument/2006/relationships/tags" Target="../tags/tag448.xml"/><Relationship Id="rId50" Type="http://schemas.openxmlformats.org/officeDocument/2006/relationships/tags" Target="../tags/tag451.xml"/><Relationship Id="rId55" Type="http://schemas.openxmlformats.org/officeDocument/2006/relationships/image" Target="../media/image60.svg"/><Relationship Id="rId7" Type="http://schemas.openxmlformats.org/officeDocument/2006/relationships/tags" Target="../tags/tag408.xml"/><Relationship Id="rId2" Type="http://schemas.openxmlformats.org/officeDocument/2006/relationships/tags" Target="../tags/tag403.xml"/><Relationship Id="rId16" Type="http://schemas.openxmlformats.org/officeDocument/2006/relationships/tags" Target="../tags/tag417.xml"/><Relationship Id="rId29" Type="http://schemas.openxmlformats.org/officeDocument/2006/relationships/tags" Target="../tags/tag430.xml"/><Relationship Id="rId11" Type="http://schemas.openxmlformats.org/officeDocument/2006/relationships/tags" Target="../tags/tag412.xml"/><Relationship Id="rId24" Type="http://schemas.openxmlformats.org/officeDocument/2006/relationships/tags" Target="../tags/tag425.xml"/><Relationship Id="rId32" Type="http://schemas.openxmlformats.org/officeDocument/2006/relationships/tags" Target="../tags/tag433.xml"/><Relationship Id="rId37" Type="http://schemas.openxmlformats.org/officeDocument/2006/relationships/tags" Target="../tags/tag438.xml"/><Relationship Id="rId40" Type="http://schemas.openxmlformats.org/officeDocument/2006/relationships/tags" Target="../tags/tag441.xml"/><Relationship Id="rId45" Type="http://schemas.openxmlformats.org/officeDocument/2006/relationships/tags" Target="../tags/tag446.xml"/><Relationship Id="rId53" Type="http://schemas.openxmlformats.org/officeDocument/2006/relationships/slideLayout" Target="../slideLayouts/slideLayout7.xml"/><Relationship Id="rId58" Type="http://schemas.openxmlformats.org/officeDocument/2006/relationships/image" Target="../media/image14.svg"/><Relationship Id="rId5" Type="http://schemas.openxmlformats.org/officeDocument/2006/relationships/tags" Target="../tags/tag406.xml"/><Relationship Id="rId61" Type="http://schemas.openxmlformats.org/officeDocument/2006/relationships/image" Target="../media/image61.svg"/><Relationship Id="rId19" Type="http://schemas.openxmlformats.org/officeDocument/2006/relationships/tags" Target="../tags/tag420.xml"/><Relationship Id="rId14" Type="http://schemas.openxmlformats.org/officeDocument/2006/relationships/tags" Target="../tags/tag415.xml"/><Relationship Id="rId22" Type="http://schemas.openxmlformats.org/officeDocument/2006/relationships/tags" Target="../tags/tag423.xml"/><Relationship Id="rId27" Type="http://schemas.openxmlformats.org/officeDocument/2006/relationships/tags" Target="../tags/tag428.xml"/><Relationship Id="rId30" Type="http://schemas.openxmlformats.org/officeDocument/2006/relationships/tags" Target="../tags/tag431.xml"/><Relationship Id="rId35" Type="http://schemas.openxmlformats.org/officeDocument/2006/relationships/tags" Target="../tags/tag436.xml"/><Relationship Id="rId43" Type="http://schemas.openxmlformats.org/officeDocument/2006/relationships/tags" Target="../tags/tag444.xml"/><Relationship Id="rId48" Type="http://schemas.openxmlformats.org/officeDocument/2006/relationships/tags" Target="../tags/tag449.xml"/><Relationship Id="rId56" Type="http://schemas.openxmlformats.org/officeDocument/2006/relationships/image" Target="../media/image36.svg"/><Relationship Id="rId8" Type="http://schemas.openxmlformats.org/officeDocument/2006/relationships/tags" Target="../tags/tag409.xml"/><Relationship Id="rId51" Type="http://schemas.openxmlformats.org/officeDocument/2006/relationships/tags" Target="../tags/tag452.xml"/><Relationship Id="rId3" Type="http://schemas.openxmlformats.org/officeDocument/2006/relationships/tags" Target="../tags/tag404.xml"/><Relationship Id="rId12" Type="http://schemas.openxmlformats.org/officeDocument/2006/relationships/tags" Target="../tags/tag413.xml"/><Relationship Id="rId17" Type="http://schemas.openxmlformats.org/officeDocument/2006/relationships/tags" Target="../tags/tag418.xml"/><Relationship Id="rId25" Type="http://schemas.openxmlformats.org/officeDocument/2006/relationships/tags" Target="../tags/tag426.xml"/><Relationship Id="rId33" Type="http://schemas.openxmlformats.org/officeDocument/2006/relationships/tags" Target="../tags/tag434.xml"/><Relationship Id="rId38" Type="http://schemas.openxmlformats.org/officeDocument/2006/relationships/tags" Target="../tags/tag439.xml"/><Relationship Id="rId46" Type="http://schemas.openxmlformats.org/officeDocument/2006/relationships/tags" Target="../tags/tag447.xml"/><Relationship Id="rId59" Type="http://schemas.openxmlformats.org/officeDocument/2006/relationships/image" Target="../media/image26.svg"/><Relationship Id="rId20" Type="http://schemas.openxmlformats.org/officeDocument/2006/relationships/tags" Target="../tags/tag421.xml"/><Relationship Id="rId41" Type="http://schemas.openxmlformats.org/officeDocument/2006/relationships/tags" Target="../tags/tag442.xml"/><Relationship Id="rId54" Type="http://schemas.openxmlformats.org/officeDocument/2006/relationships/image" Target="../media/image59.svg"/><Relationship Id="rId62" Type="http://schemas.openxmlformats.org/officeDocument/2006/relationships/image" Target="../media/image62.sv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5" Type="http://schemas.openxmlformats.org/officeDocument/2006/relationships/tags" Target="../tags/tag416.xml"/><Relationship Id="rId23" Type="http://schemas.openxmlformats.org/officeDocument/2006/relationships/tags" Target="../tags/tag424.xml"/><Relationship Id="rId28" Type="http://schemas.openxmlformats.org/officeDocument/2006/relationships/tags" Target="../tags/tag429.xml"/><Relationship Id="rId36" Type="http://schemas.openxmlformats.org/officeDocument/2006/relationships/tags" Target="../tags/tag437.xml"/><Relationship Id="rId49" Type="http://schemas.openxmlformats.org/officeDocument/2006/relationships/tags" Target="../tags/tag450.xml"/><Relationship Id="rId57" Type="http://schemas.openxmlformats.org/officeDocument/2006/relationships/image" Target="../media/image25.svg"/><Relationship Id="rId10" Type="http://schemas.openxmlformats.org/officeDocument/2006/relationships/tags" Target="../tags/tag411.xml"/><Relationship Id="rId31" Type="http://schemas.openxmlformats.org/officeDocument/2006/relationships/tags" Target="../tags/tag432.xml"/><Relationship Id="rId44" Type="http://schemas.openxmlformats.org/officeDocument/2006/relationships/tags" Target="../tags/tag445.xml"/><Relationship Id="rId52" Type="http://schemas.openxmlformats.org/officeDocument/2006/relationships/tags" Target="../tags/tag453.xml"/><Relationship Id="rId60" Type="http://schemas.openxmlformats.org/officeDocument/2006/relationships/image" Target="../media/image9.svg"/><Relationship Id="rId4" Type="http://schemas.openxmlformats.org/officeDocument/2006/relationships/tags" Target="../tags/tag405.xml"/><Relationship Id="rId9" Type="http://schemas.openxmlformats.org/officeDocument/2006/relationships/tags" Target="../tags/tag410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466.xml"/><Relationship Id="rId18" Type="http://schemas.openxmlformats.org/officeDocument/2006/relationships/tags" Target="../tags/tag471.xml"/><Relationship Id="rId26" Type="http://schemas.openxmlformats.org/officeDocument/2006/relationships/tags" Target="../tags/tag479.xml"/><Relationship Id="rId3" Type="http://schemas.openxmlformats.org/officeDocument/2006/relationships/tags" Target="../tags/tag456.xml"/><Relationship Id="rId21" Type="http://schemas.openxmlformats.org/officeDocument/2006/relationships/tags" Target="../tags/tag474.xml"/><Relationship Id="rId7" Type="http://schemas.openxmlformats.org/officeDocument/2006/relationships/tags" Target="../tags/tag460.xml"/><Relationship Id="rId12" Type="http://schemas.openxmlformats.org/officeDocument/2006/relationships/tags" Target="../tags/tag465.xml"/><Relationship Id="rId17" Type="http://schemas.openxmlformats.org/officeDocument/2006/relationships/tags" Target="../tags/tag470.xml"/><Relationship Id="rId25" Type="http://schemas.openxmlformats.org/officeDocument/2006/relationships/tags" Target="../tags/tag478.xml"/><Relationship Id="rId33" Type="http://schemas.openxmlformats.org/officeDocument/2006/relationships/slideLayout" Target="../slideLayouts/slideLayout7.xml"/><Relationship Id="rId2" Type="http://schemas.openxmlformats.org/officeDocument/2006/relationships/tags" Target="../tags/tag455.xml"/><Relationship Id="rId16" Type="http://schemas.openxmlformats.org/officeDocument/2006/relationships/tags" Target="../tags/tag469.xml"/><Relationship Id="rId20" Type="http://schemas.openxmlformats.org/officeDocument/2006/relationships/tags" Target="../tags/tag473.xml"/><Relationship Id="rId29" Type="http://schemas.openxmlformats.org/officeDocument/2006/relationships/tags" Target="../tags/tag482.xml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24" Type="http://schemas.openxmlformats.org/officeDocument/2006/relationships/tags" Target="../tags/tag477.xml"/><Relationship Id="rId32" Type="http://schemas.openxmlformats.org/officeDocument/2006/relationships/tags" Target="../tags/tag485.xml"/><Relationship Id="rId5" Type="http://schemas.openxmlformats.org/officeDocument/2006/relationships/tags" Target="../tags/tag458.xml"/><Relationship Id="rId15" Type="http://schemas.openxmlformats.org/officeDocument/2006/relationships/tags" Target="../tags/tag468.xml"/><Relationship Id="rId23" Type="http://schemas.openxmlformats.org/officeDocument/2006/relationships/tags" Target="../tags/tag476.xml"/><Relationship Id="rId28" Type="http://schemas.openxmlformats.org/officeDocument/2006/relationships/tags" Target="../tags/tag481.xml"/><Relationship Id="rId10" Type="http://schemas.openxmlformats.org/officeDocument/2006/relationships/tags" Target="../tags/tag463.xml"/><Relationship Id="rId19" Type="http://schemas.openxmlformats.org/officeDocument/2006/relationships/tags" Target="../tags/tag472.xml"/><Relationship Id="rId31" Type="http://schemas.openxmlformats.org/officeDocument/2006/relationships/tags" Target="../tags/tag484.xml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Relationship Id="rId22" Type="http://schemas.openxmlformats.org/officeDocument/2006/relationships/tags" Target="../tags/tag475.xml"/><Relationship Id="rId27" Type="http://schemas.openxmlformats.org/officeDocument/2006/relationships/tags" Target="../tags/tag480.xml"/><Relationship Id="rId30" Type="http://schemas.openxmlformats.org/officeDocument/2006/relationships/tags" Target="../tags/tag483.xml"/><Relationship Id="rId8" Type="http://schemas.openxmlformats.org/officeDocument/2006/relationships/tags" Target="../tags/tag46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93.xml"/><Relationship Id="rId13" Type="http://schemas.openxmlformats.org/officeDocument/2006/relationships/tags" Target="../tags/tag498.xml"/><Relationship Id="rId18" Type="http://schemas.openxmlformats.org/officeDocument/2006/relationships/tags" Target="../tags/tag503.xml"/><Relationship Id="rId26" Type="http://schemas.openxmlformats.org/officeDocument/2006/relationships/tags" Target="../tags/tag511.xml"/><Relationship Id="rId3" Type="http://schemas.openxmlformats.org/officeDocument/2006/relationships/tags" Target="../tags/tag488.xml"/><Relationship Id="rId21" Type="http://schemas.openxmlformats.org/officeDocument/2006/relationships/tags" Target="../tags/tag506.xml"/><Relationship Id="rId7" Type="http://schemas.openxmlformats.org/officeDocument/2006/relationships/tags" Target="../tags/tag492.xml"/><Relationship Id="rId12" Type="http://schemas.openxmlformats.org/officeDocument/2006/relationships/tags" Target="../tags/tag497.xml"/><Relationship Id="rId17" Type="http://schemas.openxmlformats.org/officeDocument/2006/relationships/tags" Target="../tags/tag502.xml"/><Relationship Id="rId25" Type="http://schemas.openxmlformats.org/officeDocument/2006/relationships/tags" Target="../tags/tag510.xml"/><Relationship Id="rId2" Type="http://schemas.openxmlformats.org/officeDocument/2006/relationships/tags" Target="../tags/tag487.xml"/><Relationship Id="rId16" Type="http://schemas.openxmlformats.org/officeDocument/2006/relationships/tags" Target="../tags/tag501.xml"/><Relationship Id="rId20" Type="http://schemas.openxmlformats.org/officeDocument/2006/relationships/tags" Target="../tags/tag505.xml"/><Relationship Id="rId1" Type="http://schemas.openxmlformats.org/officeDocument/2006/relationships/tags" Target="../tags/tag486.xml"/><Relationship Id="rId6" Type="http://schemas.openxmlformats.org/officeDocument/2006/relationships/tags" Target="../tags/tag491.xml"/><Relationship Id="rId11" Type="http://schemas.openxmlformats.org/officeDocument/2006/relationships/tags" Target="../tags/tag496.xml"/><Relationship Id="rId24" Type="http://schemas.openxmlformats.org/officeDocument/2006/relationships/tags" Target="../tags/tag509.xml"/><Relationship Id="rId5" Type="http://schemas.openxmlformats.org/officeDocument/2006/relationships/tags" Target="../tags/tag490.xml"/><Relationship Id="rId15" Type="http://schemas.openxmlformats.org/officeDocument/2006/relationships/tags" Target="../tags/tag500.xml"/><Relationship Id="rId23" Type="http://schemas.openxmlformats.org/officeDocument/2006/relationships/tags" Target="../tags/tag508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495.xml"/><Relationship Id="rId19" Type="http://schemas.openxmlformats.org/officeDocument/2006/relationships/tags" Target="../tags/tag504.xml"/><Relationship Id="rId4" Type="http://schemas.openxmlformats.org/officeDocument/2006/relationships/tags" Target="../tags/tag489.xml"/><Relationship Id="rId9" Type="http://schemas.openxmlformats.org/officeDocument/2006/relationships/tags" Target="../tags/tag494.xml"/><Relationship Id="rId14" Type="http://schemas.openxmlformats.org/officeDocument/2006/relationships/tags" Target="../tags/tag499.xml"/><Relationship Id="rId22" Type="http://schemas.openxmlformats.org/officeDocument/2006/relationships/tags" Target="../tags/tag507.xml"/><Relationship Id="rId27" Type="http://schemas.openxmlformats.org/officeDocument/2006/relationships/tags" Target="../tags/tag5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20.xml"/><Relationship Id="rId13" Type="http://schemas.openxmlformats.org/officeDocument/2006/relationships/tags" Target="../tags/tag525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515.xml"/><Relationship Id="rId21" Type="http://schemas.openxmlformats.org/officeDocument/2006/relationships/image" Target="../media/image65.svg"/><Relationship Id="rId7" Type="http://schemas.openxmlformats.org/officeDocument/2006/relationships/tags" Target="../tags/tag519.xml"/><Relationship Id="rId12" Type="http://schemas.openxmlformats.org/officeDocument/2006/relationships/tags" Target="../tags/tag524.xml"/><Relationship Id="rId17" Type="http://schemas.openxmlformats.org/officeDocument/2006/relationships/tags" Target="../tags/tag529.xml"/><Relationship Id="rId2" Type="http://schemas.openxmlformats.org/officeDocument/2006/relationships/tags" Target="../tags/tag514.xml"/><Relationship Id="rId16" Type="http://schemas.openxmlformats.org/officeDocument/2006/relationships/tags" Target="../tags/tag528.xml"/><Relationship Id="rId20" Type="http://schemas.openxmlformats.org/officeDocument/2006/relationships/image" Target="../media/image64.svg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11" Type="http://schemas.openxmlformats.org/officeDocument/2006/relationships/tags" Target="../tags/tag523.xml"/><Relationship Id="rId5" Type="http://schemas.openxmlformats.org/officeDocument/2006/relationships/tags" Target="../tags/tag517.xml"/><Relationship Id="rId15" Type="http://schemas.openxmlformats.org/officeDocument/2006/relationships/tags" Target="../tags/tag527.xml"/><Relationship Id="rId10" Type="http://schemas.openxmlformats.org/officeDocument/2006/relationships/tags" Target="../tags/tag522.xml"/><Relationship Id="rId19" Type="http://schemas.openxmlformats.org/officeDocument/2006/relationships/image" Target="../media/image63.svg"/><Relationship Id="rId4" Type="http://schemas.openxmlformats.org/officeDocument/2006/relationships/tags" Target="../tags/tag516.xml"/><Relationship Id="rId9" Type="http://schemas.openxmlformats.org/officeDocument/2006/relationships/tags" Target="../tags/tag521.xml"/><Relationship Id="rId14" Type="http://schemas.openxmlformats.org/officeDocument/2006/relationships/tags" Target="../tags/tag52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532.xml"/><Relationship Id="rId7" Type="http://schemas.openxmlformats.org/officeDocument/2006/relationships/tags" Target="../tags/tag536.xml"/><Relationship Id="rId2" Type="http://schemas.openxmlformats.org/officeDocument/2006/relationships/tags" Target="../tags/tag531.xml"/><Relationship Id="rId1" Type="http://schemas.openxmlformats.org/officeDocument/2006/relationships/tags" Target="../tags/tag530.xml"/><Relationship Id="rId6" Type="http://schemas.openxmlformats.org/officeDocument/2006/relationships/tags" Target="../tags/tag535.xml"/><Relationship Id="rId5" Type="http://schemas.openxmlformats.org/officeDocument/2006/relationships/tags" Target="../tags/tag534.xml"/><Relationship Id="rId4" Type="http://schemas.openxmlformats.org/officeDocument/2006/relationships/tags" Target="../tags/tag533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549.xml"/><Relationship Id="rId18" Type="http://schemas.openxmlformats.org/officeDocument/2006/relationships/tags" Target="../tags/tag554.xml"/><Relationship Id="rId26" Type="http://schemas.openxmlformats.org/officeDocument/2006/relationships/tags" Target="../tags/tag562.xml"/><Relationship Id="rId39" Type="http://schemas.openxmlformats.org/officeDocument/2006/relationships/tags" Target="../tags/tag575.xml"/><Relationship Id="rId21" Type="http://schemas.openxmlformats.org/officeDocument/2006/relationships/tags" Target="../tags/tag557.xml"/><Relationship Id="rId34" Type="http://schemas.openxmlformats.org/officeDocument/2006/relationships/tags" Target="../tags/tag570.xml"/><Relationship Id="rId42" Type="http://schemas.openxmlformats.org/officeDocument/2006/relationships/tags" Target="../tags/tag578.xml"/><Relationship Id="rId47" Type="http://schemas.openxmlformats.org/officeDocument/2006/relationships/image" Target="../media/image27.svg"/><Relationship Id="rId7" Type="http://schemas.openxmlformats.org/officeDocument/2006/relationships/tags" Target="../tags/tag543.xml"/><Relationship Id="rId2" Type="http://schemas.openxmlformats.org/officeDocument/2006/relationships/tags" Target="../tags/tag538.xml"/><Relationship Id="rId16" Type="http://schemas.openxmlformats.org/officeDocument/2006/relationships/tags" Target="../tags/tag552.xml"/><Relationship Id="rId29" Type="http://schemas.openxmlformats.org/officeDocument/2006/relationships/tags" Target="../tags/tag565.xml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tags" Target="../tags/tag547.xml"/><Relationship Id="rId24" Type="http://schemas.openxmlformats.org/officeDocument/2006/relationships/tags" Target="../tags/tag560.xml"/><Relationship Id="rId32" Type="http://schemas.openxmlformats.org/officeDocument/2006/relationships/tags" Target="../tags/tag568.xml"/><Relationship Id="rId37" Type="http://schemas.openxmlformats.org/officeDocument/2006/relationships/tags" Target="../tags/tag573.xml"/><Relationship Id="rId40" Type="http://schemas.openxmlformats.org/officeDocument/2006/relationships/tags" Target="../tags/tag576.xml"/><Relationship Id="rId45" Type="http://schemas.openxmlformats.org/officeDocument/2006/relationships/slideLayout" Target="../slideLayouts/slideLayout7.xml"/><Relationship Id="rId5" Type="http://schemas.openxmlformats.org/officeDocument/2006/relationships/tags" Target="../tags/tag541.xml"/><Relationship Id="rId15" Type="http://schemas.openxmlformats.org/officeDocument/2006/relationships/tags" Target="../tags/tag551.xml"/><Relationship Id="rId23" Type="http://schemas.openxmlformats.org/officeDocument/2006/relationships/tags" Target="../tags/tag559.xml"/><Relationship Id="rId28" Type="http://schemas.openxmlformats.org/officeDocument/2006/relationships/tags" Target="../tags/tag564.xml"/><Relationship Id="rId36" Type="http://schemas.openxmlformats.org/officeDocument/2006/relationships/tags" Target="../tags/tag572.xml"/><Relationship Id="rId10" Type="http://schemas.openxmlformats.org/officeDocument/2006/relationships/tags" Target="../tags/tag546.xml"/><Relationship Id="rId19" Type="http://schemas.openxmlformats.org/officeDocument/2006/relationships/tags" Target="../tags/tag555.xml"/><Relationship Id="rId31" Type="http://schemas.openxmlformats.org/officeDocument/2006/relationships/tags" Target="../tags/tag567.xml"/><Relationship Id="rId44" Type="http://schemas.openxmlformats.org/officeDocument/2006/relationships/tags" Target="../tags/tag580.xml"/><Relationship Id="rId4" Type="http://schemas.openxmlformats.org/officeDocument/2006/relationships/tags" Target="../tags/tag540.xml"/><Relationship Id="rId9" Type="http://schemas.openxmlformats.org/officeDocument/2006/relationships/tags" Target="../tags/tag545.xml"/><Relationship Id="rId14" Type="http://schemas.openxmlformats.org/officeDocument/2006/relationships/tags" Target="../tags/tag550.xml"/><Relationship Id="rId22" Type="http://schemas.openxmlformats.org/officeDocument/2006/relationships/tags" Target="../tags/tag558.xml"/><Relationship Id="rId27" Type="http://schemas.openxmlformats.org/officeDocument/2006/relationships/tags" Target="../tags/tag563.xml"/><Relationship Id="rId30" Type="http://schemas.openxmlformats.org/officeDocument/2006/relationships/tags" Target="../tags/tag566.xml"/><Relationship Id="rId35" Type="http://schemas.openxmlformats.org/officeDocument/2006/relationships/tags" Target="../tags/tag571.xml"/><Relationship Id="rId43" Type="http://schemas.openxmlformats.org/officeDocument/2006/relationships/tags" Target="../tags/tag579.xml"/><Relationship Id="rId48" Type="http://schemas.openxmlformats.org/officeDocument/2006/relationships/image" Target="../media/image66.svg"/><Relationship Id="rId8" Type="http://schemas.openxmlformats.org/officeDocument/2006/relationships/tags" Target="../tags/tag544.xml"/><Relationship Id="rId3" Type="http://schemas.openxmlformats.org/officeDocument/2006/relationships/tags" Target="../tags/tag539.xml"/><Relationship Id="rId12" Type="http://schemas.openxmlformats.org/officeDocument/2006/relationships/tags" Target="../tags/tag548.xml"/><Relationship Id="rId17" Type="http://schemas.openxmlformats.org/officeDocument/2006/relationships/tags" Target="../tags/tag553.xml"/><Relationship Id="rId25" Type="http://schemas.openxmlformats.org/officeDocument/2006/relationships/tags" Target="../tags/tag561.xml"/><Relationship Id="rId33" Type="http://schemas.openxmlformats.org/officeDocument/2006/relationships/tags" Target="../tags/tag569.xml"/><Relationship Id="rId38" Type="http://schemas.openxmlformats.org/officeDocument/2006/relationships/tags" Target="../tags/tag574.xml"/><Relationship Id="rId46" Type="http://schemas.openxmlformats.org/officeDocument/2006/relationships/image" Target="../media/image13.svg"/><Relationship Id="rId20" Type="http://schemas.openxmlformats.org/officeDocument/2006/relationships/tags" Target="../tags/tag556.xml"/><Relationship Id="rId41" Type="http://schemas.openxmlformats.org/officeDocument/2006/relationships/tags" Target="../tags/tag577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593.xml"/><Relationship Id="rId18" Type="http://schemas.openxmlformats.org/officeDocument/2006/relationships/tags" Target="../tags/tag598.xml"/><Relationship Id="rId26" Type="http://schemas.openxmlformats.org/officeDocument/2006/relationships/tags" Target="../tags/tag606.xml"/><Relationship Id="rId39" Type="http://schemas.openxmlformats.org/officeDocument/2006/relationships/tags" Target="../tags/tag619.xml"/><Relationship Id="rId21" Type="http://schemas.openxmlformats.org/officeDocument/2006/relationships/tags" Target="../tags/tag601.xml"/><Relationship Id="rId34" Type="http://schemas.openxmlformats.org/officeDocument/2006/relationships/tags" Target="../tags/tag614.xml"/><Relationship Id="rId42" Type="http://schemas.openxmlformats.org/officeDocument/2006/relationships/image" Target="../media/image68.svg"/><Relationship Id="rId47" Type="http://schemas.openxmlformats.org/officeDocument/2006/relationships/image" Target="../media/image73.svg"/><Relationship Id="rId7" Type="http://schemas.openxmlformats.org/officeDocument/2006/relationships/tags" Target="../tags/tag587.xml"/><Relationship Id="rId2" Type="http://schemas.openxmlformats.org/officeDocument/2006/relationships/tags" Target="../tags/tag582.xml"/><Relationship Id="rId16" Type="http://schemas.openxmlformats.org/officeDocument/2006/relationships/tags" Target="../tags/tag596.xml"/><Relationship Id="rId29" Type="http://schemas.openxmlformats.org/officeDocument/2006/relationships/tags" Target="../tags/tag609.xml"/><Relationship Id="rId1" Type="http://schemas.openxmlformats.org/officeDocument/2006/relationships/tags" Target="../tags/tag581.xml"/><Relationship Id="rId6" Type="http://schemas.openxmlformats.org/officeDocument/2006/relationships/tags" Target="../tags/tag586.xml"/><Relationship Id="rId11" Type="http://schemas.openxmlformats.org/officeDocument/2006/relationships/tags" Target="../tags/tag591.xml"/><Relationship Id="rId24" Type="http://schemas.openxmlformats.org/officeDocument/2006/relationships/tags" Target="../tags/tag604.xml"/><Relationship Id="rId32" Type="http://schemas.openxmlformats.org/officeDocument/2006/relationships/tags" Target="../tags/tag612.xml"/><Relationship Id="rId37" Type="http://schemas.openxmlformats.org/officeDocument/2006/relationships/tags" Target="../tags/tag617.xml"/><Relationship Id="rId40" Type="http://schemas.openxmlformats.org/officeDocument/2006/relationships/slideLayout" Target="../slideLayouts/slideLayout7.xml"/><Relationship Id="rId45" Type="http://schemas.openxmlformats.org/officeDocument/2006/relationships/image" Target="../media/image71.svg"/><Relationship Id="rId5" Type="http://schemas.openxmlformats.org/officeDocument/2006/relationships/tags" Target="../tags/tag585.xml"/><Relationship Id="rId15" Type="http://schemas.openxmlformats.org/officeDocument/2006/relationships/tags" Target="../tags/tag595.xml"/><Relationship Id="rId23" Type="http://schemas.openxmlformats.org/officeDocument/2006/relationships/tags" Target="../tags/tag603.xml"/><Relationship Id="rId28" Type="http://schemas.openxmlformats.org/officeDocument/2006/relationships/tags" Target="../tags/tag608.xml"/><Relationship Id="rId36" Type="http://schemas.openxmlformats.org/officeDocument/2006/relationships/tags" Target="../tags/tag616.xml"/><Relationship Id="rId10" Type="http://schemas.openxmlformats.org/officeDocument/2006/relationships/tags" Target="../tags/tag590.xml"/><Relationship Id="rId19" Type="http://schemas.openxmlformats.org/officeDocument/2006/relationships/tags" Target="../tags/tag599.xml"/><Relationship Id="rId31" Type="http://schemas.openxmlformats.org/officeDocument/2006/relationships/tags" Target="../tags/tag611.xml"/><Relationship Id="rId44" Type="http://schemas.openxmlformats.org/officeDocument/2006/relationships/image" Target="../media/image70.svg"/><Relationship Id="rId4" Type="http://schemas.openxmlformats.org/officeDocument/2006/relationships/tags" Target="../tags/tag584.xml"/><Relationship Id="rId9" Type="http://schemas.openxmlformats.org/officeDocument/2006/relationships/tags" Target="../tags/tag589.xml"/><Relationship Id="rId14" Type="http://schemas.openxmlformats.org/officeDocument/2006/relationships/tags" Target="../tags/tag594.xml"/><Relationship Id="rId22" Type="http://schemas.openxmlformats.org/officeDocument/2006/relationships/tags" Target="../tags/tag602.xml"/><Relationship Id="rId27" Type="http://schemas.openxmlformats.org/officeDocument/2006/relationships/tags" Target="../tags/tag607.xml"/><Relationship Id="rId30" Type="http://schemas.openxmlformats.org/officeDocument/2006/relationships/tags" Target="../tags/tag610.xml"/><Relationship Id="rId35" Type="http://schemas.openxmlformats.org/officeDocument/2006/relationships/tags" Target="../tags/tag615.xml"/><Relationship Id="rId43" Type="http://schemas.openxmlformats.org/officeDocument/2006/relationships/image" Target="../media/image69.svg"/><Relationship Id="rId8" Type="http://schemas.openxmlformats.org/officeDocument/2006/relationships/tags" Target="../tags/tag588.xml"/><Relationship Id="rId3" Type="http://schemas.openxmlformats.org/officeDocument/2006/relationships/tags" Target="../tags/tag583.xml"/><Relationship Id="rId12" Type="http://schemas.openxmlformats.org/officeDocument/2006/relationships/tags" Target="../tags/tag592.xml"/><Relationship Id="rId17" Type="http://schemas.openxmlformats.org/officeDocument/2006/relationships/tags" Target="../tags/tag597.xml"/><Relationship Id="rId25" Type="http://schemas.openxmlformats.org/officeDocument/2006/relationships/tags" Target="../tags/tag605.xml"/><Relationship Id="rId33" Type="http://schemas.openxmlformats.org/officeDocument/2006/relationships/tags" Target="../tags/tag613.xml"/><Relationship Id="rId38" Type="http://schemas.openxmlformats.org/officeDocument/2006/relationships/tags" Target="../tags/tag618.xml"/><Relationship Id="rId46" Type="http://schemas.openxmlformats.org/officeDocument/2006/relationships/image" Target="../media/image72.svg"/><Relationship Id="rId20" Type="http://schemas.openxmlformats.org/officeDocument/2006/relationships/tags" Target="../tags/tag600.xml"/><Relationship Id="rId41" Type="http://schemas.openxmlformats.org/officeDocument/2006/relationships/image" Target="../media/image6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627.xml"/><Relationship Id="rId13" Type="http://schemas.openxmlformats.org/officeDocument/2006/relationships/tags" Target="../tags/tag632.xml"/><Relationship Id="rId18" Type="http://schemas.openxmlformats.org/officeDocument/2006/relationships/tags" Target="../tags/tag637.xml"/><Relationship Id="rId26" Type="http://schemas.openxmlformats.org/officeDocument/2006/relationships/image" Target="../media/image14.svg"/><Relationship Id="rId3" Type="http://schemas.openxmlformats.org/officeDocument/2006/relationships/tags" Target="../tags/tag622.xml"/><Relationship Id="rId21" Type="http://schemas.openxmlformats.org/officeDocument/2006/relationships/tags" Target="../tags/tag640.xml"/><Relationship Id="rId7" Type="http://schemas.openxmlformats.org/officeDocument/2006/relationships/tags" Target="../tags/tag626.xml"/><Relationship Id="rId12" Type="http://schemas.openxmlformats.org/officeDocument/2006/relationships/tags" Target="../tags/tag631.xml"/><Relationship Id="rId17" Type="http://schemas.openxmlformats.org/officeDocument/2006/relationships/tags" Target="../tags/tag636.xml"/><Relationship Id="rId25" Type="http://schemas.openxmlformats.org/officeDocument/2006/relationships/image" Target="../media/image75.svg"/><Relationship Id="rId2" Type="http://schemas.openxmlformats.org/officeDocument/2006/relationships/tags" Target="../tags/tag621.xml"/><Relationship Id="rId16" Type="http://schemas.openxmlformats.org/officeDocument/2006/relationships/tags" Target="../tags/tag635.xml"/><Relationship Id="rId20" Type="http://schemas.openxmlformats.org/officeDocument/2006/relationships/tags" Target="../tags/tag639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11" Type="http://schemas.openxmlformats.org/officeDocument/2006/relationships/tags" Target="../tags/tag630.xml"/><Relationship Id="rId24" Type="http://schemas.openxmlformats.org/officeDocument/2006/relationships/image" Target="../media/image74.svg"/><Relationship Id="rId5" Type="http://schemas.openxmlformats.org/officeDocument/2006/relationships/tags" Target="../tags/tag624.xml"/><Relationship Id="rId15" Type="http://schemas.openxmlformats.org/officeDocument/2006/relationships/tags" Target="../tags/tag634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629.xml"/><Relationship Id="rId19" Type="http://schemas.openxmlformats.org/officeDocument/2006/relationships/tags" Target="../tags/tag638.xml"/><Relationship Id="rId4" Type="http://schemas.openxmlformats.org/officeDocument/2006/relationships/tags" Target="../tags/tag623.xml"/><Relationship Id="rId9" Type="http://schemas.openxmlformats.org/officeDocument/2006/relationships/tags" Target="../tags/tag628.xml"/><Relationship Id="rId14" Type="http://schemas.openxmlformats.org/officeDocument/2006/relationships/tags" Target="../tags/tag633.xml"/><Relationship Id="rId22" Type="http://schemas.openxmlformats.org/officeDocument/2006/relationships/tags" Target="../tags/tag641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654.xml"/><Relationship Id="rId18" Type="http://schemas.openxmlformats.org/officeDocument/2006/relationships/tags" Target="../tags/tag659.xml"/><Relationship Id="rId26" Type="http://schemas.openxmlformats.org/officeDocument/2006/relationships/tags" Target="../tags/tag667.xml"/><Relationship Id="rId39" Type="http://schemas.openxmlformats.org/officeDocument/2006/relationships/tags" Target="../tags/tag680.xml"/><Relationship Id="rId21" Type="http://schemas.openxmlformats.org/officeDocument/2006/relationships/tags" Target="../tags/tag662.xml"/><Relationship Id="rId34" Type="http://schemas.openxmlformats.org/officeDocument/2006/relationships/tags" Target="../tags/tag675.xml"/><Relationship Id="rId7" Type="http://schemas.openxmlformats.org/officeDocument/2006/relationships/tags" Target="../tags/tag648.xml"/><Relationship Id="rId12" Type="http://schemas.openxmlformats.org/officeDocument/2006/relationships/tags" Target="../tags/tag653.xml"/><Relationship Id="rId17" Type="http://schemas.openxmlformats.org/officeDocument/2006/relationships/tags" Target="../tags/tag658.xml"/><Relationship Id="rId25" Type="http://schemas.openxmlformats.org/officeDocument/2006/relationships/tags" Target="../tags/tag666.xml"/><Relationship Id="rId33" Type="http://schemas.openxmlformats.org/officeDocument/2006/relationships/tags" Target="../tags/tag674.xml"/><Relationship Id="rId38" Type="http://schemas.openxmlformats.org/officeDocument/2006/relationships/tags" Target="../tags/tag679.xml"/><Relationship Id="rId2" Type="http://schemas.openxmlformats.org/officeDocument/2006/relationships/tags" Target="../tags/tag643.xml"/><Relationship Id="rId16" Type="http://schemas.openxmlformats.org/officeDocument/2006/relationships/tags" Target="../tags/tag657.xml"/><Relationship Id="rId20" Type="http://schemas.openxmlformats.org/officeDocument/2006/relationships/tags" Target="../tags/tag661.xml"/><Relationship Id="rId29" Type="http://schemas.openxmlformats.org/officeDocument/2006/relationships/tags" Target="../tags/tag670.xml"/><Relationship Id="rId1" Type="http://schemas.openxmlformats.org/officeDocument/2006/relationships/tags" Target="../tags/tag642.xml"/><Relationship Id="rId6" Type="http://schemas.openxmlformats.org/officeDocument/2006/relationships/tags" Target="../tags/tag647.xml"/><Relationship Id="rId11" Type="http://schemas.openxmlformats.org/officeDocument/2006/relationships/tags" Target="../tags/tag652.xml"/><Relationship Id="rId24" Type="http://schemas.openxmlformats.org/officeDocument/2006/relationships/tags" Target="../tags/tag665.xml"/><Relationship Id="rId32" Type="http://schemas.openxmlformats.org/officeDocument/2006/relationships/tags" Target="../tags/tag673.xml"/><Relationship Id="rId37" Type="http://schemas.openxmlformats.org/officeDocument/2006/relationships/tags" Target="../tags/tag678.xml"/><Relationship Id="rId40" Type="http://schemas.openxmlformats.org/officeDocument/2006/relationships/slideLayout" Target="../slideLayouts/slideLayout7.xml"/><Relationship Id="rId5" Type="http://schemas.openxmlformats.org/officeDocument/2006/relationships/tags" Target="../tags/tag646.xml"/><Relationship Id="rId15" Type="http://schemas.openxmlformats.org/officeDocument/2006/relationships/tags" Target="../tags/tag656.xml"/><Relationship Id="rId23" Type="http://schemas.openxmlformats.org/officeDocument/2006/relationships/tags" Target="../tags/tag664.xml"/><Relationship Id="rId28" Type="http://schemas.openxmlformats.org/officeDocument/2006/relationships/tags" Target="../tags/tag669.xml"/><Relationship Id="rId36" Type="http://schemas.openxmlformats.org/officeDocument/2006/relationships/tags" Target="../tags/tag677.xml"/><Relationship Id="rId10" Type="http://schemas.openxmlformats.org/officeDocument/2006/relationships/tags" Target="../tags/tag651.xml"/><Relationship Id="rId19" Type="http://schemas.openxmlformats.org/officeDocument/2006/relationships/tags" Target="../tags/tag660.xml"/><Relationship Id="rId31" Type="http://schemas.openxmlformats.org/officeDocument/2006/relationships/tags" Target="../tags/tag672.xml"/><Relationship Id="rId4" Type="http://schemas.openxmlformats.org/officeDocument/2006/relationships/tags" Target="../tags/tag645.xml"/><Relationship Id="rId9" Type="http://schemas.openxmlformats.org/officeDocument/2006/relationships/tags" Target="../tags/tag650.xml"/><Relationship Id="rId14" Type="http://schemas.openxmlformats.org/officeDocument/2006/relationships/tags" Target="../tags/tag655.xml"/><Relationship Id="rId22" Type="http://schemas.openxmlformats.org/officeDocument/2006/relationships/tags" Target="../tags/tag663.xml"/><Relationship Id="rId27" Type="http://schemas.openxmlformats.org/officeDocument/2006/relationships/tags" Target="../tags/tag668.xml"/><Relationship Id="rId30" Type="http://schemas.openxmlformats.org/officeDocument/2006/relationships/tags" Target="../tags/tag671.xml"/><Relationship Id="rId35" Type="http://schemas.openxmlformats.org/officeDocument/2006/relationships/tags" Target="../tags/tag676.xml"/><Relationship Id="rId8" Type="http://schemas.openxmlformats.org/officeDocument/2006/relationships/tags" Target="../tags/tag649.xml"/><Relationship Id="rId3" Type="http://schemas.openxmlformats.org/officeDocument/2006/relationships/tags" Target="../tags/tag644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693.xml"/><Relationship Id="rId18" Type="http://schemas.openxmlformats.org/officeDocument/2006/relationships/tags" Target="../tags/tag698.xml"/><Relationship Id="rId26" Type="http://schemas.openxmlformats.org/officeDocument/2006/relationships/tags" Target="../tags/tag706.xml"/><Relationship Id="rId39" Type="http://schemas.openxmlformats.org/officeDocument/2006/relationships/tags" Target="../tags/tag719.xml"/><Relationship Id="rId21" Type="http://schemas.openxmlformats.org/officeDocument/2006/relationships/tags" Target="../tags/tag701.xml"/><Relationship Id="rId34" Type="http://schemas.openxmlformats.org/officeDocument/2006/relationships/tags" Target="../tags/tag714.xml"/><Relationship Id="rId42" Type="http://schemas.openxmlformats.org/officeDocument/2006/relationships/tags" Target="../tags/tag722.xml"/><Relationship Id="rId47" Type="http://schemas.openxmlformats.org/officeDocument/2006/relationships/tags" Target="../tags/tag727.xml"/><Relationship Id="rId50" Type="http://schemas.openxmlformats.org/officeDocument/2006/relationships/image" Target="../media/image76.svg"/><Relationship Id="rId55" Type="http://schemas.openxmlformats.org/officeDocument/2006/relationships/image" Target="../media/image13.svg"/><Relationship Id="rId7" Type="http://schemas.openxmlformats.org/officeDocument/2006/relationships/tags" Target="../tags/tag687.xml"/><Relationship Id="rId2" Type="http://schemas.openxmlformats.org/officeDocument/2006/relationships/tags" Target="../tags/tag682.xml"/><Relationship Id="rId16" Type="http://schemas.openxmlformats.org/officeDocument/2006/relationships/tags" Target="../tags/tag696.xml"/><Relationship Id="rId29" Type="http://schemas.openxmlformats.org/officeDocument/2006/relationships/tags" Target="../tags/tag709.xml"/><Relationship Id="rId11" Type="http://schemas.openxmlformats.org/officeDocument/2006/relationships/tags" Target="../tags/tag691.xml"/><Relationship Id="rId24" Type="http://schemas.openxmlformats.org/officeDocument/2006/relationships/tags" Target="../tags/tag704.xml"/><Relationship Id="rId32" Type="http://schemas.openxmlformats.org/officeDocument/2006/relationships/tags" Target="../tags/tag712.xml"/><Relationship Id="rId37" Type="http://schemas.openxmlformats.org/officeDocument/2006/relationships/tags" Target="../tags/tag717.xml"/><Relationship Id="rId40" Type="http://schemas.openxmlformats.org/officeDocument/2006/relationships/tags" Target="../tags/tag720.xml"/><Relationship Id="rId45" Type="http://schemas.openxmlformats.org/officeDocument/2006/relationships/tags" Target="../tags/tag725.xml"/><Relationship Id="rId53" Type="http://schemas.openxmlformats.org/officeDocument/2006/relationships/image" Target="../media/image26.svg"/><Relationship Id="rId5" Type="http://schemas.openxmlformats.org/officeDocument/2006/relationships/tags" Target="../tags/tag685.xml"/><Relationship Id="rId19" Type="http://schemas.openxmlformats.org/officeDocument/2006/relationships/tags" Target="../tags/tag699.xml"/><Relationship Id="rId4" Type="http://schemas.openxmlformats.org/officeDocument/2006/relationships/tags" Target="../tags/tag684.xml"/><Relationship Id="rId9" Type="http://schemas.openxmlformats.org/officeDocument/2006/relationships/tags" Target="../tags/tag689.xml"/><Relationship Id="rId14" Type="http://schemas.openxmlformats.org/officeDocument/2006/relationships/tags" Target="../tags/tag694.xml"/><Relationship Id="rId22" Type="http://schemas.openxmlformats.org/officeDocument/2006/relationships/tags" Target="../tags/tag702.xml"/><Relationship Id="rId27" Type="http://schemas.openxmlformats.org/officeDocument/2006/relationships/tags" Target="../tags/tag707.xml"/><Relationship Id="rId30" Type="http://schemas.openxmlformats.org/officeDocument/2006/relationships/tags" Target="../tags/tag710.xml"/><Relationship Id="rId35" Type="http://schemas.openxmlformats.org/officeDocument/2006/relationships/tags" Target="../tags/tag715.xml"/><Relationship Id="rId43" Type="http://schemas.openxmlformats.org/officeDocument/2006/relationships/tags" Target="../tags/tag723.xml"/><Relationship Id="rId48" Type="http://schemas.openxmlformats.org/officeDocument/2006/relationships/slideLayout" Target="../slideLayouts/slideLayout7.xml"/><Relationship Id="rId56" Type="http://schemas.openxmlformats.org/officeDocument/2006/relationships/image" Target="../media/image80.svg"/><Relationship Id="rId8" Type="http://schemas.openxmlformats.org/officeDocument/2006/relationships/tags" Target="../tags/tag688.xml"/><Relationship Id="rId51" Type="http://schemas.openxmlformats.org/officeDocument/2006/relationships/image" Target="../media/image77.svg"/><Relationship Id="rId3" Type="http://schemas.openxmlformats.org/officeDocument/2006/relationships/tags" Target="../tags/tag683.xml"/><Relationship Id="rId12" Type="http://schemas.openxmlformats.org/officeDocument/2006/relationships/tags" Target="../tags/tag692.xml"/><Relationship Id="rId17" Type="http://schemas.openxmlformats.org/officeDocument/2006/relationships/tags" Target="../tags/tag697.xml"/><Relationship Id="rId25" Type="http://schemas.openxmlformats.org/officeDocument/2006/relationships/tags" Target="../tags/tag705.xml"/><Relationship Id="rId33" Type="http://schemas.openxmlformats.org/officeDocument/2006/relationships/tags" Target="../tags/tag713.xml"/><Relationship Id="rId38" Type="http://schemas.openxmlformats.org/officeDocument/2006/relationships/tags" Target="../tags/tag718.xml"/><Relationship Id="rId46" Type="http://schemas.openxmlformats.org/officeDocument/2006/relationships/tags" Target="../tags/tag726.xml"/><Relationship Id="rId20" Type="http://schemas.openxmlformats.org/officeDocument/2006/relationships/tags" Target="../tags/tag700.xml"/><Relationship Id="rId41" Type="http://schemas.openxmlformats.org/officeDocument/2006/relationships/tags" Target="../tags/tag721.xml"/><Relationship Id="rId54" Type="http://schemas.openxmlformats.org/officeDocument/2006/relationships/image" Target="../media/image79.svg"/><Relationship Id="rId1" Type="http://schemas.openxmlformats.org/officeDocument/2006/relationships/tags" Target="../tags/tag681.xml"/><Relationship Id="rId6" Type="http://schemas.openxmlformats.org/officeDocument/2006/relationships/tags" Target="../tags/tag686.xml"/><Relationship Id="rId15" Type="http://schemas.openxmlformats.org/officeDocument/2006/relationships/tags" Target="../tags/tag695.xml"/><Relationship Id="rId23" Type="http://schemas.openxmlformats.org/officeDocument/2006/relationships/tags" Target="../tags/tag703.xml"/><Relationship Id="rId28" Type="http://schemas.openxmlformats.org/officeDocument/2006/relationships/tags" Target="../tags/tag708.xml"/><Relationship Id="rId36" Type="http://schemas.openxmlformats.org/officeDocument/2006/relationships/tags" Target="../tags/tag716.xml"/><Relationship Id="rId49" Type="http://schemas.openxmlformats.org/officeDocument/2006/relationships/image" Target="../media/image37.svg"/><Relationship Id="rId57" Type="http://schemas.openxmlformats.org/officeDocument/2006/relationships/image" Target="../media/image12.svg"/><Relationship Id="rId10" Type="http://schemas.openxmlformats.org/officeDocument/2006/relationships/tags" Target="../tags/tag690.xml"/><Relationship Id="rId31" Type="http://schemas.openxmlformats.org/officeDocument/2006/relationships/tags" Target="../tags/tag711.xml"/><Relationship Id="rId44" Type="http://schemas.openxmlformats.org/officeDocument/2006/relationships/tags" Target="../tags/tag724.xml"/><Relationship Id="rId52" Type="http://schemas.openxmlformats.org/officeDocument/2006/relationships/image" Target="../media/image78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730.xml"/><Relationship Id="rId7" Type="http://schemas.openxmlformats.org/officeDocument/2006/relationships/tags" Target="../tags/tag734.xml"/><Relationship Id="rId2" Type="http://schemas.openxmlformats.org/officeDocument/2006/relationships/tags" Target="../tags/tag729.xml"/><Relationship Id="rId1" Type="http://schemas.openxmlformats.org/officeDocument/2006/relationships/tags" Target="../tags/tag728.xml"/><Relationship Id="rId6" Type="http://schemas.openxmlformats.org/officeDocument/2006/relationships/tags" Target="../tags/tag733.xml"/><Relationship Id="rId5" Type="http://schemas.openxmlformats.org/officeDocument/2006/relationships/tags" Target="../tags/tag732.xml"/><Relationship Id="rId4" Type="http://schemas.openxmlformats.org/officeDocument/2006/relationships/tags" Target="../tags/tag73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742.xml"/><Relationship Id="rId13" Type="http://schemas.openxmlformats.org/officeDocument/2006/relationships/tags" Target="../tags/tag747.xml"/><Relationship Id="rId18" Type="http://schemas.openxmlformats.org/officeDocument/2006/relationships/tags" Target="../tags/tag752.xml"/><Relationship Id="rId26" Type="http://schemas.openxmlformats.org/officeDocument/2006/relationships/image" Target="../media/image7.svg"/><Relationship Id="rId3" Type="http://schemas.openxmlformats.org/officeDocument/2006/relationships/tags" Target="../tags/tag737.xml"/><Relationship Id="rId21" Type="http://schemas.openxmlformats.org/officeDocument/2006/relationships/tags" Target="../tags/tag755.xml"/><Relationship Id="rId7" Type="http://schemas.openxmlformats.org/officeDocument/2006/relationships/tags" Target="../tags/tag741.xml"/><Relationship Id="rId12" Type="http://schemas.openxmlformats.org/officeDocument/2006/relationships/tags" Target="../tags/tag746.xml"/><Relationship Id="rId17" Type="http://schemas.openxmlformats.org/officeDocument/2006/relationships/tags" Target="../tags/tag751.xml"/><Relationship Id="rId25" Type="http://schemas.openxmlformats.org/officeDocument/2006/relationships/image" Target="../media/image62.svg"/><Relationship Id="rId2" Type="http://schemas.openxmlformats.org/officeDocument/2006/relationships/tags" Target="../tags/tag736.xml"/><Relationship Id="rId16" Type="http://schemas.openxmlformats.org/officeDocument/2006/relationships/tags" Target="../tags/tag750.xml"/><Relationship Id="rId20" Type="http://schemas.openxmlformats.org/officeDocument/2006/relationships/tags" Target="../tags/tag754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11" Type="http://schemas.openxmlformats.org/officeDocument/2006/relationships/tags" Target="../tags/tag745.xml"/><Relationship Id="rId24" Type="http://schemas.openxmlformats.org/officeDocument/2006/relationships/image" Target="../media/image26.svg"/><Relationship Id="rId5" Type="http://schemas.openxmlformats.org/officeDocument/2006/relationships/tags" Target="../tags/tag739.xml"/><Relationship Id="rId15" Type="http://schemas.openxmlformats.org/officeDocument/2006/relationships/tags" Target="../tags/tag749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744.xml"/><Relationship Id="rId19" Type="http://schemas.openxmlformats.org/officeDocument/2006/relationships/tags" Target="../tags/tag753.xml"/><Relationship Id="rId4" Type="http://schemas.openxmlformats.org/officeDocument/2006/relationships/tags" Target="../tags/tag738.xml"/><Relationship Id="rId9" Type="http://schemas.openxmlformats.org/officeDocument/2006/relationships/tags" Target="../tags/tag743.xml"/><Relationship Id="rId14" Type="http://schemas.openxmlformats.org/officeDocument/2006/relationships/tags" Target="../tags/tag748.xml"/><Relationship Id="rId22" Type="http://schemas.openxmlformats.org/officeDocument/2006/relationships/tags" Target="../tags/tag756.xml"/><Relationship Id="rId27" Type="http://schemas.openxmlformats.org/officeDocument/2006/relationships/image" Target="../media/image81.sv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769.xml"/><Relationship Id="rId18" Type="http://schemas.openxmlformats.org/officeDocument/2006/relationships/tags" Target="../tags/tag774.xml"/><Relationship Id="rId26" Type="http://schemas.openxmlformats.org/officeDocument/2006/relationships/tags" Target="../tags/tag782.xml"/><Relationship Id="rId39" Type="http://schemas.openxmlformats.org/officeDocument/2006/relationships/tags" Target="../tags/tag795.xml"/><Relationship Id="rId21" Type="http://schemas.openxmlformats.org/officeDocument/2006/relationships/tags" Target="../tags/tag777.xml"/><Relationship Id="rId34" Type="http://schemas.openxmlformats.org/officeDocument/2006/relationships/tags" Target="../tags/tag790.xml"/><Relationship Id="rId42" Type="http://schemas.openxmlformats.org/officeDocument/2006/relationships/slideLayout" Target="../slideLayouts/slideLayout7.xml"/><Relationship Id="rId7" Type="http://schemas.openxmlformats.org/officeDocument/2006/relationships/tags" Target="../tags/tag763.xml"/><Relationship Id="rId2" Type="http://schemas.openxmlformats.org/officeDocument/2006/relationships/tags" Target="../tags/tag758.xml"/><Relationship Id="rId16" Type="http://schemas.openxmlformats.org/officeDocument/2006/relationships/tags" Target="../tags/tag772.xml"/><Relationship Id="rId29" Type="http://schemas.openxmlformats.org/officeDocument/2006/relationships/tags" Target="../tags/tag785.xml"/><Relationship Id="rId1" Type="http://schemas.openxmlformats.org/officeDocument/2006/relationships/tags" Target="../tags/tag757.xml"/><Relationship Id="rId6" Type="http://schemas.openxmlformats.org/officeDocument/2006/relationships/tags" Target="../tags/tag762.xml"/><Relationship Id="rId11" Type="http://schemas.openxmlformats.org/officeDocument/2006/relationships/tags" Target="../tags/tag767.xml"/><Relationship Id="rId24" Type="http://schemas.openxmlformats.org/officeDocument/2006/relationships/tags" Target="../tags/tag780.xml"/><Relationship Id="rId32" Type="http://schemas.openxmlformats.org/officeDocument/2006/relationships/tags" Target="../tags/tag788.xml"/><Relationship Id="rId37" Type="http://schemas.openxmlformats.org/officeDocument/2006/relationships/tags" Target="../tags/tag793.xml"/><Relationship Id="rId40" Type="http://schemas.openxmlformats.org/officeDocument/2006/relationships/tags" Target="../tags/tag796.xml"/><Relationship Id="rId45" Type="http://schemas.openxmlformats.org/officeDocument/2006/relationships/image" Target="../media/image84.svg"/><Relationship Id="rId5" Type="http://schemas.openxmlformats.org/officeDocument/2006/relationships/tags" Target="../tags/tag761.xml"/><Relationship Id="rId15" Type="http://schemas.openxmlformats.org/officeDocument/2006/relationships/tags" Target="../tags/tag771.xml"/><Relationship Id="rId23" Type="http://schemas.openxmlformats.org/officeDocument/2006/relationships/tags" Target="../tags/tag779.xml"/><Relationship Id="rId28" Type="http://schemas.openxmlformats.org/officeDocument/2006/relationships/tags" Target="../tags/tag784.xml"/><Relationship Id="rId36" Type="http://schemas.openxmlformats.org/officeDocument/2006/relationships/tags" Target="../tags/tag792.xml"/><Relationship Id="rId10" Type="http://schemas.openxmlformats.org/officeDocument/2006/relationships/tags" Target="../tags/tag766.xml"/><Relationship Id="rId19" Type="http://schemas.openxmlformats.org/officeDocument/2006/relationships/tags" Target="../tags/tag775.xml"/><Relationship Id="rId31" Type="http://schemas.openxmlformats.org/officeDocument/2006/relationships/tags" Target="../tags/tag787.xml"/><Relationship Id="rId44" Type="http://schemas.openxmlformats.org/officeDocument/2006/relationships/image" Target="../media/image83.svg"/><Relationship Id="rId4" Type="http://schemas.openxmlformats.org/officeDocument/2006/relationships/tags" Target="../tags/tag760.xml"/><Relationship Id="rId9" Type="http://schemas.openxmlformats.org/officeDocument/2006/relationships/tags" Target="../tags/tag765.xml"/><Relationship Id="rId14" Type="http://schemas.openxmlformats.org/officeDocument/2006/relationships/tags" Target="../tags/tag770.xml"/><Relationship Id="rId22" Type="http://schemas.openxmlformats.org/officeDocument/2006/relationships/tags" Target="../tags/tag778.xml"/><Relationship Id="rId27" Type="http://schemas.openxmlformats.org/officeDocument/2006/relationships/tags" Target="../tags/tag783.xml"/><Relationship Id="rId30" Type="http://schemas.openxmlformats.org/officeDocument/2006/relationships/tags" Target="../tags/tag786.xml"/><Relationship Id="rId35" Type="http://schemas.openxmlformats.org/officeDocument/2006/relationships/tags" Target="../tags/tag791.xml"/><Relationship Id="rId43" Type="http://schemas.openxmlformats.org/officeDocument/2006/relationships/image" Target="../media/image82.svg"/><Relationship Id="rId8" Type="http://schemas.openxmlformats.org/officeDocument/2006/relationships/tags" Target="../tags/tag764.xml"/><Relationship Id="rId3" Type="http://schemas.openxmlformats.org/officeDocument/2006/relationships/tags" Target="../tags/tag759.xml"/><Relationship Id="rId12" Type="http://schemas.openxmlformats.org/officeDocument/2006/relationships/tags" Target="../tags/tag768.xml"/><Relationship Id="rId17" Type="http://schemas.openxmlformats.org/officeDocument/2006/relationships/tags" Target="../tags/tag773.xml"/><Relationship Id="rId25" Type="http://schemas.openxmlformats.org/officeDocument/2006/relationships/tags" Target="../tags/tag781.xml"/><Relationship Id="rId33" Type="http://schemas.openxmlformats.org/officeDocument/2006/relationships/tags" Target="../tags/tag789.xml"/><Relationship Id="rId38" Type="http://schemas.openxmlformats.org/officeDocument/2006/relationships/tags" Target="../tags/tag794.xml"/><Relationship Id="rId46" Type="http://schemas.openxmlformats.org/officeDocument/2006/relationships/image" Target="../media/image85.svg"/><Relationship Id="rId20" Type="http://schemas.openxmlformats.org/officeDocument/2006/relationships/tags" Target="../tags/tag776.xml"/><Relationship Id="rId41" Type="http://schemas.openxmlformats.org/officeDocument/2006/relationships/tags" Target="../tags/tag79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805.xml"/><Relationship Id="rId13" Type="http://schemas.openxmlformats.org/officeDocument/2006/relationships/tags" Target="../tags/tag810.xml"/><Relationship Id="rId18" Type="http://schemas.openxmlformats.org/officeDocument/2006/relationships/tags" Target="../tags/tag815.xml"/><Relationship Id="rId26" Type="http://schemas.openxmlformats.org/officeDocument/2006/relationships/tags" Target="../tags/tag823.xml"/><Relationship Id="rId3" Type="http://schemas.openxmlformats.org/officeDocument/2006/relationships/tags" Target="../tags/tag800.xml"/><Relationship Id="rId21" Type="http://schemas.openxmlformats.org/officeDocument/2006/relationships/tags" Target="../tags/tag818.xml"/><Relationship Id="rId7" Type="http://schemas.openxmlformats.org/officeDocument/2006/relationships/tags" Target="../tags/tag804.xml"/><Relationship Id="rId12" Type="http://schemas.openxmlformats.org/officeDocument/2006/relationships/tags" Target="../tags/tag809.xml"/><Relationship Id="rId17" Type="http://schemas.openxmlformats.org/officeDocument/2006/relationships/tags" Target="../tags/tag814.xml"/><Relationship Id="rId25" Type="http://schemas.openxmlformats.org/officeDocument/2006/relationships/tags" Target="../tags/tag822.xml"/><Relationship Id="rId2" Type="http://schemas.openxmlformats.org/officeDocument/2006/relationships/tags" Target="../tags/tag799.xml"/><Relationship Id="rId16" Type="http://schemas.openxmlformats.org/officeDocument/2006/relationships/tags" Target="../tags/tag813.xml"/><Relationship Id="rId20" Type="http://schemas.openxmlformats.org/officeDocument/2006/relationships/tags" Target="../tags/tag817.xml"/><Relationship Id="rId1" Type="http://schemas.openxmlformats.org/officeDocument/2006/relationships/tags" Target="../tags/tag798.xml"/><Relationship Id="rId6" Type="http://schemas.openxmlformats.org/officeDocument/2006/relationships/tags" Target="../tags/tag803.xml"/><Relationship Id="rId11" Type="http://schemas.openxmlformats.org/officeDocument/2006/relationships/tags" Target="../tags/tag808.xml"/><Relationship Id="rId24" Type="http://schemas.openxmlformats.org/officeDocument/2006/relationships/tags" Target="../tags/tag821.xml"/><Relationship Id="rId5" Type="http://schemas.openxmlformats.org/officeDocument/2006/relationships/tags" Target="../tags/tag802.xml"/><Relationship Id="rId15" Type="http://schemas.openxmlformats.org/officeDocument/2006/relationships/tags" Target="../tags/tag812.xml"/><Relationship Id="rId23" Type="http://schemas.openxmlformats.org/officeDocument/2006/relationships/tags" Target="../tags/tag820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807.xml"/><Relationship Id="rId19" Type="http://schemas.openxmlformats.org/officeDocument/2006/relationships/tags" Target="../tags/tag816.xml"/><Relationship Id="rId4" Type="http://schemas.openxmlformats.org/officeDocument/2006/relationships/tags" Target="../tags/tag801.xml"/><Relationship Id="rId9" Type="http://schemas.openxmlformats.org/officeDocument/2006/relationships/tags" Target="../tags/tag806.xml"/><Relationship Id="rId14" Type="http://schemas.openxmlformats.org/officeDocument/2006/relationships/tags" Target="../tags/tag811.xml"/><Relationship Id="rId22" Type="http://schemas.openxmlformats.org/officeDocument/2006/relationships/tags" Target="../tags/tag819.xml"/><Relationship Id="rId27" Type="http://schemas.openxmlformats.org/officeDocument/2006/relationships/tags" Target="../tags/tag824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tags" Target="../tags/tag850.xml"/><Relationship Id="rId21" Type="http://schemas.openxmlformats.org/officeDocument/2006/relationships/tags" Target="../tags/tag845.xml"/><Relationship Id="rId34" Type="http://schemas.openxmlformats.org/officeDocument/2006/relationships/tags" Target="../tags/tag858.xml"/><Relationship Id="rId42" Type="http://schemas.openxmlformats.org/officeDocument/2006/relationships/tags" Target="../tags/tag866.xml"/><Relationship Id="rId47" Type="http://schemas.openxmlformats.org/officeDocument/2006/relationships/tags" Target="../tags/tag871.xml"/><Relationship Id="rId50" Type="http://schemas.openxmlformats.org/officeDocument/2006/relationships/tags" Target="../tags/tag874.xml"/><Relationship Id="rId55" Type="http://schemas.openxmlformats.org/officeDocument/2006/relationships/tags" Target="../tags/tag879.xml"/><Relationship Id="rId63" Type="http://schemas.openxmlformats.org/officeDocument/2006/relationships/image" Target="../media/image50.svg"/><Relationship Id="rId7" Type="http://schemas.openxmlformats.org/officeDocument/2006/relationships/tags" Target="../tags/tag831.xml"/><Relationship Id="rId2" Type="http://schemas.openxmlformats.org/officeDocument/2006/relationships/tags" Target="../tags/tag826.xml"/><Relationship Id="rId16" Type="http://schemas.openxmlformats.org/officeDocument/2006/relationships/tags" Target="../tags/tag840.xml"/><Relationship Id="rId29" Type="http://schemas.openxmlformats.org/officeDocument/2006/relationships/tags" Target="../tags/tag853.xml"/><Relationship Id="rId11" Type="http://schemas.openxmlformats.org/officeDocument/2006/relationships/tags" Target="../tags/tag835.xml"/><Relationship Id="rId24" Type="http://schemas.openxmlformats.org/officeDocument/2006/relationships/tags" Target="../tags/tag848.xml"/><Relationship Id="rId32" Type="http://schemas.openxmlformats.org/officeDocument/2006/relationships/tags" Target="../tags/tag856.xml"/><Relationship Id="rId37" Type="http://schemas.openxmlformats.org/officeDocument/2006/relationships/tags" Target="../tags/tag861.xml"/><Relationship Id="rId40" Type="http://schemas.openxmlformats.org/officeDocument/2006/relationships/tags" Target="../tags/tag864.xml"/><Relationship Id="rId45" Type="http://schemas.openxmlformats.org/officeDocument/2006/relationships/tags" Target="../tags/tag869.xml"/><Relationship Id="rId53" Type="http://schemas.openxmlformats.org/officeDocument/2006/relationships/tags" Target="../tags/tag877.xml"/><Relationship Id="rId58" Type="http://schemas.openxmlformats.org/officeDocument/2006/relationships/image" Target="../media/image12.svg"/><Relationship Id="rId66" Type="http://schemas.openxmlformats.org/officeDocument/2006/relationships/image" Target="../media/image90.svg"/><Relationship Id="rId5" Type="http://schemas.openxmlformats.org/officeDocument/2006/relationships/tags" Target="../tags/tag829.xml"/><Relationship Id="rId61" Type="http://schemas.openxmlformats.org/officeDocument/2006/relationships/image" Target="../media/image87.svg"/><Relationship Id="rId19" Type="http://schemas.openxmlformats.org/officeDocument/2006/relationships/tags" Target="../tags/tag843.xml"/><Relationship Id="rId14" Type="http://schemas.openxmlformats.org/officeDocument/2006/relationships/tags" Target="../tags/tag838.xml"/><Relationship Id="rId22" Type="http://schemas.openxmlformats.org/officeDocument/2006/relationships/tags" Target="../tags/tag846.xml"/><Relationship Id="rId27" Type="http://schemas.openxmlformats.org/officeDocument/2006/relationships/tags" Target="../tags/tag851.xml"/><Relationship Id="rId30" Type="http://schemas.openxmlformats.org/officeDocument/2006/relationships/tags" Target="../tags/tag854.xml"/><Relationship Id="rId35" Type="http://schemas.openxmlformats.org/officeDocument/2006/relationships/tags" Target="../tags/tag859.xml"/><Relationship Id="rId43" Type="http://schemas.openxmlformats.org/officeDocument/2006/relationships/tags" Target="../tags/tag867.xml"/><Relationship Id="rId48" Type="http://schemas.openxmlformats.org/officeDocument/2006/relationships/tags" Target="../tags/tag872.xml"/><Relationship Id="rId56" Type="http://schemas.openxmlformats.org/officeDocument/2006/relationships/slideLayout" Target="../slideLayouts/slideLayout7.xml"/><Relationship Id="rId64" Type="http://schemas.openxmlformats.org/officeDocument/2006/relationships/image" Target="../media/image89.svg"/><Relationship Id="rId8" Type="http://schemas.openxmlformats.org/officeDocument/2006/relationships/tags" Target="../tags/tag832.xml"/><Relationship Id="rId51" Type="http://schemas.openxmlformats.org/officeDocument/2006/relationships/tags" Target="../tags/tag875.xml"/><Relationship Id="rId3" Type="http://schemas.openxmlformats.org/officeDocument/2006/relationships/tags" Target="../tags/tag827.xml"/><Relationship Id="rId12" Type="http://schemas.openxmlformats.org/officeDocument/2006/relationships/tags" Target="../tags/tag836.xml"/><Relationship Id="rId17" Type="http://schemas.openxmlformats.org/officeDocument/2006/relationships/tags" Target="../tags/tag841.xml"/><Relationship Id="rId25" Type="http://schemas.openxmlformats.org/officeDocument/2006/relationships/tags" Target="../tags/tag849.xml"/><Relationship Id="rId33" Type="http://schemas.openxmlformats.org/officeDocument/2006/relationships/tags" Target="../tags/tag857.xml"/><Relationship Id="rId38" Type="http://schemas.openxmlformats.org/officeDocument/2006/relationships/tags" Target="../tags/tag862.xml"/><Relationship Id="rId46" Type="http://schemas.openxmlformats.org/officeDocument/2006/relationships/tags" Target="../tags/tag870.xml"/><Relationship Id="rId59" Type="http://schemas.openxmlformats.org/officeDocument/2006/relationships/image" Target="../media/image13.svg"/><Relationship Id="rId67" Type="http://schemas.openxmlformats.org/officeDocument/2006/relationships/image" Target="../media/image91.svg"/><Relationship Id="rId20" Type="http://schemas.openxmlformats.org/officeDocument/2006/relationships/tags" Target="../tags/tag844.xml"/><Relationship Id="rId41" Type="http://schemas.openxmlformats.org/officeDocument/2006/relationships/tags" Target="../tags/tag865.xml"/><Relationship Id="rId54" Type="http://schemas.openxmlformats.org/officeDocument/2006/relationships/tags" Target="../tags/tag878.xml"/><Relationship Id="rId62" Type="http://schemas.openxmlformats.org/officeDocument/2006/relationships/image" Target="../media/image88.svg"/><Relationship Id="rId1" Type="http://schemas.openxmlformats.org/officeDocument/2006/relationships/tags" Target="../tags/tag825.xml"/><Relationship Id="rId6" Type="http://schemas.openxmlformats.org/officeDocument/2006/relationships/tags" Target="../tags/tag830.xml"/><Relationship Id="rId15" Type="http://schemas.openxmlformats.org/officeDocument/2006/relationships/tags" Target="../tags/tag839.xml"/><Relationship Id="rId23" Type="http://schemas.openxmlformats.org/officeDocument/2006/relationships/tags" Target="../tags/tag847.xml"/><Relationship Id="rId28" Type="http://schemas.openxmlformats.org/officeDocument/2006/relationships/tags" Target="../tags/tag852.xml"/><Relationship Id="rId36" Type="http://schemas.openxmlformats.org/officeDocument/2006/relationships/tags" Target="../tags/tag860.xml"/><Relationship Id="rId49" Type="http://schemas.openxmlformats.org/officeDocument/2006/relationships/tags" Target="../tags/tag873.xml"/><Relationship Id="rId57" Type="http://schemas.openxmlformats.org/officeDocument/2006/relationships/image" Target="../media/image77.svg"/><Relationship Id="rId10" Type="http://schemas.openxmlformats.org/officeDocument/2006/relationships/tags" Target="../tags/tag834.xml"/><Relationship Id="rId31" Type="http://schemas.openxmlformats.org/officeDocument/2006/relationships/tags" Target="../tags/tag855.xml"/><Relationship Id="rId44" Type="http://schemas.openxmlformats.org/officeDocument/2006/relationships/tags" Target="../tags/tag868.xml"/><Relationship Id="rId52" Type="http://schemas.openxmlformats.org/officeDocument/2006/relationships/tags" Target="../tags/tag876.xml"/><Relationship Id="rId60" Type="http://schemas.openxmlformats.org/officeDocument/2006/relationships/image" Target="../media/image86.svg"/><Relationship Id="rId65" Type="http://schemas.openxmlformats.org/officeDocument/2006/relationships/image" Target="../media/image27.svg"/><Relationship Id="rId4" Type="http://schemas.openxmlformats.org/officeDocument/2006/relationships/tags" Target="../tags/tag828.xml"/><Relationship Id="rId9" Type="http://schemas.openxmlformats.org/officeDocument/2006/relationships/tags" Target="../tags/tag833.xml"/><Relationship Id="rId13" Type="http://schemas.openxmlformats.org/officeDocument/2006/relationships/tags" Target="../tags/tag837.xml"/><Relationship Id="rId18" Type="http://schemas.openxmlformats.org/officeDocument/2006/relationships/tags" Target="../tags/tag842.xml"/><Relationship Id="rId39" Type="http://schemas.openxmlformats.org/officeDocument/2006/relationships/tags" Target="../tags/tag863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tags" Target="../tags/tag892.xml"/><Relationship Id="rId18" Type="http://schemas.openxmlformats.org/officeDocument/2006/relationships/tags" Target="../tags/tag897.xml"/><Relationship Id="rId26" Type="http://schemas.openxmlformats.org/officeDocument/2006/relationships/tags" Target="../tags/tag905.xml"/><Relationship Id="rId3" Type="http://schemas.openxmlformats.org/officeDocument/2006/relationships/tags" Target="../tags/tag882.xml"/><Relationship Id="rId21" Type="http://schemas.openxmlformats.org/officeDocument/2006/relationships/tags" Target="../tags/tag900.xml"/><Relationship Id="rId34" Type="http://schemas.openxmlformats.org/officeDocument/2006/relationships/image" Target="../media/image93.svg"/><Relationship Id="rId7" Type="http://schemas.openxmlformats.org/officeDocument/2006/relationships/tags" Target="../tags/tag886.xml"/><Relationship Id="rId12" Type="http://schemas.openxmlformats.org/officeDocument/2006/relationships/tags" Target="../tags/tag891.xml"/><Relationship Id="rId17" Type="http://schemas.openxmlformats.org/officeDocument/2006/relationships/tags" Target="../tags/tag896.xml"/><Relationship Id="rId25" Type="http://schemas.openxmlformats.org/officeDocument/2006/relationships/tags" Target="../tags/tag904.xml"/><Relationship Id="rId33" Type="http://schemas.openxmlformats.org/officeDocument/2006/relationships/image" Target="../media/image55.svg"/><Relationship Id="rId2" Type="http://schemas.openxmlformats.org/officeDocument/2006/relationships/tags" Target="../tags/tag881.xml"/><Relationship Id="rId16" Type="http://schemas.openxmlformats.org/officeDocument/2006/relationships/tags" Target="../tags/tag895.xml"/><Relationship Id="rId20" Type="http://schemas.openxmlformats.org/officeDocument/2006/relationships/tags" Target="../tags/tag899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880.xml"/><Relationship Id="rId6" Type="http://schemas.openxmlformats.org/officeDocument/2006/relationships/tags" Target="../tags/tag885.xml"/><Relationship Id="rId11" Type="http://schemas.openxmlformats.org/officeDocument/2006/relationships/tags" Target="../tags/tag890.xml"/><Relationship Id="rId24" Type="http://schemas.openxmlformats.org/officeDocument/2006/relationships/tags" Target="../tags/tag903.xml"/><Relationship Id="rId32" Type="http://schemas.openxmlformats.org/officeDocument/2006/relationships/image" Target="../media/image92.svg"/><Relationship Id="rId5" Type="http://schemas.openxmlformats.org/officeDocument/2006/relationships/tags" Target="../tags/tag884.xml"/><Relationship Id="rId15" Type="http://schemas.openxmlformats.org/officeDocument/2006/relationships/tags" Target="../tags/tag894.xml"/><Relationship Id="rId23" Type="http://schemas.openxmlformats.org/officeDocument/2006/relationships/tags" Target="../tags/tag902.xml"/><Relationship Id="rId28" Type="http://schemas.openxmlformats.org/officeDocument/2006/relationships/tags" Target="../tags/tag907.xml"/><Relationship Id="rId10" Type="http://schemas.openxmlformats.org/officeDocument/2006/relationships/tags" Target="../tags/tag889.xml"/><Relationship Id="rId19" Type="http://schemas.openxmlformats.org/officeDocument/2006/relationships/tags" Target="../tags/tag898.xml"/><Relationship Id="rId31" Type="http://schemas.openxmlformats.org/officeDocument/2006/relationships/image" Target="../media/image85.svg"/><Relationship Id="rId4" Type="http://schemas.openxmlformats.org/officeDocument/2006/relationships/tags" Target="../tags/tag883.xml"/><Relationship Id="rId9" Type="http://schemas.openxmlformats.org/officeDocument/2006/relationships/tags" Target="../tags/tag888.xml"/><Relationship Id="rId14" Type="http://schemas.openxmlformats.org/officeDocument/2006/relationships/tags" Target="../tags/tag893.xml"/><Relationship Id="rId22" Type="http://schemas.openxmlformats.org/officeDocument/2006/relationships/tags" Target="../tags/tag901.xml"/><Relationship Id="rId27" Type="http://schemas.openxmlformats.org/officeDocument/2006/relationships/tags" Target="../tags/tag906.xml"/><Relationship Id="rId30" Type="http://schemas.openxmlformats.org/officeDocument/2006/relationships/image" Target="../media/image53.svg"/><Relationship Id="rId8" Type="http://schemas.openxmlformats.org/officeDocument/2006/relationships/tags" Target="../tags/tag88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915.xml"/><Relationship Id="rId13" Type="http://schemas.openxmlformats.org/officeDocument/2006/relationships/tags" Target="../tags/tag920.xml"/><Relationship Id="rId18" Type="http://schemas.openxmlformats.org/officeDocument/2006/relationships/tags" Target="../tags/tag925.xml"/><Relationship Id="rId26" Type="http://schemas.openxmlformats.org/officeDocument/2006/relationships/tags" Target="../tags/tag933.xml"/><Relationship Id="rId3" Type="http://schemas.openxmlformats.org/officeDocument/2006/relationships/tags" Target="../tags/tag910.xml"/><Relationship Id="rId21" Type="http://schemas.openxmlformats.org/officeDocument/2006/relationships/tags" Target="../tags/tag928.xml"/><Relationship Id="rId7" Type="http://schemas.openxmlformats.org/officeDocument/2006/relationships/tags" Target="../tags/tag914.xml"/><Relationship Id="rId12" Type="http://schemas.openxmlformats.org/officeDocument/2006/relationships/tags" Target="../tags/tag919.xml"/><Relationship Id="rId17" Type="http://schemas.openxmlformats.org/officeDocument/2006/relationships/tags" Target="../tags/tag924.xml"/><Relationship Id="rId25" Type="http://schemas.openxmlformats.org/officeDocument/2006/relationships/tags" Target="../tags/tag932.xml"/><Relationship Id="rId2" Type="http://schemas.openxmlformats.org/officeDocument/2006/relationships/tags" Target="../tags/tag909.xml"/><Relationship Id="rId16" Type="http://schemas.openxmlformats.org/officeDocument/2006/relationships/tags" Target="../tags/tag923.xml"/><Relationship Id="rId20" Type="http://schemas.openxmlformats.org/officeDocument/2006/relationships/tags" Target="../tags/tag927.xml"/><Relationship Id="rId29" Type="http://schemas.openxmlformats.org/officeDocument/2006/relationships/tags" Target="../tags/tag936.xml"/><Relationship Id="rId1" Type="http://schemas.openxmlformats.org/officeDocument/2006/relationships/tags" Target="../tags/tag908.xml"/><Relationship Id="rId6" Type="http://schemas.openxmlformats.org/officeDocument/2006/relationships/tags" Target="../tags/tag913.xml"/><Relationship Id="rId11" Type="http://schemas.openxmlformats.org/officeDocument/2006/relationships/tags" Target="../tags/tag918.xml"/><Relationship Id="rId24" Type="http://schemas.openxmlformats.org/officeDocument/2006/relationships/tags" Target="../tags/tag931.xml"/><Relationship Id="rId5" Type="http://schemas.openxmlformats.org/officeDocument/2006/relationships/tags" Target="../tags/tag912.xml"/><Relationship Id="rId15" Type="http://schemas.openxmlformats.org/officeDocument/2006/relationships/tags" Target="../tags/tag922.xml"/><Relationship Id="rId23" Type="http://schemas.openxmlformats.org/officeDocument/2006/relationships/tags" Target="../tags/tag930.xml"/><Relationship Id="rId28" Type="http://schemas.openxmlformats.org/officeDocument/2006/relationships/tags" Target="../tags/tag935.xml"/><Relationship Id="rId10" Type="http://schemas.openxmlformats.org/officeDocument/2006/relationships/tags" Target="../tags/tag917.xml"/><Relationship Id="rId19" Type="http://schemas.openxmlformats.org/officeDocument/2006/relationships/tags" Target="../tags/tag926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911.xml"/><Relationship Id="rId9" Type="http://schemas.openxmlformats.org/officeDocument/2006/relationships/tags" Target="../tags/tag916.xml"/><Relationship Id="rId14" Type="http://schemas.openxmlformats.org/officeDocument/2006/relationships/tags" Target="../tags/tag921.xml"/><Relationship Id="rId22" Type="http://schemas.openxmlformats.org/officeDocument/2006/relationships/tags" Target="../tags/tag929.xml"/><Relationship Id="rId27" Type="http://schemas.openxmlformats.org/officeDocument/2006/relationships/tags" Target="../tags/tag934.xml"/><Relationship Id="rId30" Type="http://schemas.openxmlformats.org/officeDocument/2006/relationships/tags" Target="../tags/tag93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940.xml"/><Relationship Id="rId7" Type="http://schemas.openxmlformats.org/officeDocument/2006/relationships/tags" Target="../tags/tag944.xml"/><Relationship Id="rId2" Type="http://schemas.openxmlformats.org/officeDocument/2006/relationships/tags" Target="../tags/tag939.xml"/><Relationship Id="rId1" Type="http://schemas.openxmlformats.org/officeDocument/2006/relationships/tags" Target="../tags/tag938.xml"/><Relationship Id="rId6" Type="http://schemas.openxmlformats.org/officeDocument/2006/relationships/tags" Target="../tags/tag943.xml"/><Relationship Id="rId5" Type="http://schemas.openxmlformats.org/officeDocument/2006/relationships/tags" Target="../tags/tag942.xml"/><Relationship Id="rId4" Type="http://schemas.openxmlformats.org/officeDocument/2006/relationships/tags" Target="../tags/tag94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952.xml"/><Relationship Id="rId13" Type="http://schemas.openxmlformats.org/officeDocument/2006/relationships/tags" Target="../tags/tag957.xml"/><Relationship Id="rId18" Type="http://schemas.openxmlformats.org/officeDocument/2006/relationships/tags" Target="../tags/tag962.xml"/><Relationship Id="rId26" Type="http://schemas.openxmlformats.org/officeDocument/2006/relationships/image" Target="../media/image27.svg"/><Relationship Id="rId3" Type="http://schemas.openxmlformats.org/officeDocument/2006/relationships/tags" Target="../tags/tag947.xml"/><Relationship Id="rId21" Type="http://schemas.openxmlformats.org/officeDocument/2006/relationships/tags" Target="../tags/tag965.xml"/><Relationship Id="rId7" Type="http://schemas.openxmlformats.org/officeDocument/2006/relationships/tags" Target="../tags/tag951.xml"/><Relationship Id="rId12" Type="http://schemas.openxmlformats.org/officeDocument/2006/relationships/tags" Target="../tags/tag956.xml"/><Relationship Id="rId17" Type="http://schemas.openxmlformats.org/officeDocument/2006/relationships/tags" Target="../tags/tag961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946.xml"/><Relationship Id="rId16" Type="http://schemas.openxmlformats.org/officeDocument/2006/relationships/tags" Target="../tags/tag960.xml"/><Relationship Id="rId20" Type="http://schemas.openxmlformats.org/officeDocument/2006/relationships/tags" Target="../tags/tag964.xml"/><Relationship Id="rId1" Type="http://schemas.openxmlformats.org/officeDocument/2006/relationships/tags" Target="../tags/tag945.xml"/><Relationship Id="rId6" Type="http://schemas.openxmlformats.org/officeDocument/2006/relationships/tags" Target="../tags/tag950.xml"/><Relationship Id="rId11" Type="http://schemas.openxmlformats.org/officeDocument/2006/relationships/tags" Target="../tags/tag955.xml"/><Relationship Id="rId24" Type="http://schemas.openxmlformats.org/officeDocument/2006/relationships/tags" Target="../tags/tag968.xml"/><Relationship Id="rId5" Type="http://schemas.openxmlformats.org/officeDocument/2006/relationships/tags" Target="../tags/tag949.xml"/><Relationship Id="rId15" Type="http://schemas.openxmlformats.org/officeDocument/2006/relationships/tags" Target="../tags/tag959.xml"/><Relationship Id="rId23" Type="http://schemas.openxmlformats.org/officeDocument/2006/relationships/tags" Target="../tags/tag967.xml"/><Relationship Id="rId28" Type="http://schemas.openxmlformats.org/officeDocument/2006/relationships/image" Target="../media/image25.svg"/><Relationship Id="rId10" Type="http://schemas.openxmlformats.org/officeDocument/2006/relationships/tags" Target="../tags/tag954.xml"/><Relationship Id="rId19" Type="http://schemas.openxmlformats.org/officeDocument/2006/relationships/tags" Target="../tags/tag963.xml"/><Relationship Id="rId4" Type="http://schemas.openxmlformats.org/officeDocument/2006/relationships/tags" Target="../tags/tag948.xml"/><Relationship Id="rId9" Type="http://schemas.openxmlformats.org/officeDocument/2006/relationships/tags" Target="../tags/tag953.xml"/><Relationship Id="rId14" Type="http://schemas.openxmlformats.org/officeDocument/2006/relationships/tags" Target="../tags/tag958.xml"/><Relationship Id="rId22" Type="http://schemas.openxmlformats.org/officeDocument/2006/relationships/tags" Target="../tags/tag966.xml"/><Relationship Id="rId27" Type="http://schemas.openxmlformats.org/officeDocument/2006/relationships/image" Target="../media/image13.sv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981.xml"/><Relationship Id="rId18" Type="http://schemas.openxmlformats.org/officeDocument/2006/relationships/tags" Target="../tags/tag986.xml"/><Relationship Id="rId26" Type="http://schemas.openxmlformats.org/officeDocument/2006/relationships/tags" Target="../tags/tag994.xml"/><Relationship Id="rId39" Type="http://schemas.openxmlformats.org/officeDocument/2006/relationships/image" Target="../media/image52.svg"/><Relationship Id="rId21" Type="http://schemas.openxmlformats.org/officeDocument/2006/relationships/tags" Target="../tags/tag989.xml"/><Relationship Id="rId34" Type="http://schemas.openxmlformats.org/officeDocument/2006/relationships/tags" Target="../tags/tag1002.xml"/><Relationship Id="rId42" Type="http://schemas.openxmlformats.org/officeDocument/2006/relationships/image" Target="../media/image96.svg"/><Relationship Id="rId7" Type="http://schemas.openxmlformats.org/officeDocument/2006/relationships/tags" Target="../tags/tag975.xml"/><Relationship Id="rId2" Type="http://schemas.openxmlformats.org/officeDocument/2006/relationships/tags" Target="../tags/tag970.xml"/><Relationship Id="rId16" Type="http://schemas.openxmlformats.org/officeDocument/2006/relationships/tags" Target="../tags/tag984.xml"/><Relationship Id="rId20" Type="http://schemas.openxmlformats.org/officeDocument/2006/relationships/tags" Target="../tags/tag988.xml"/><Relationship Id="rId29" Type="http://schemas.openxmlformats.org/officeDocument/2006/relationships/tags" Target="../tags/tag997.xml"/><Relationship Id="rId41" Type="http://schemas.openxmlformats.org/officeDocument/2006/relationships/image" Target="../media/image95.svg"/><Relationship Id="rId1" Type="http://schemas.openxmlformats.org/officeDocument/2006/relationships/tags" Target="../tags/tag969.xml"/><Relationship Id="rId6" Type="http://schemas.openxmlformats.org/officeDocument/2006/relationships/tags" Target="../tags/tag974.xml"/><Relationship Id="rId11" Type="http://schemas.openxmlformats.org/officeDocument/2006/relationships/tags" Target="../tags/tag979.xml"/><Relationship Id="rId24" Type="http://schemas.openxmlformats.org/officeDocument/2006/relationships/tags" Target="../tags/tag992.xml"/><Relationship Id="rId32" Type="http://schemas.openxmlformats.org/officeDocument/2006/relationships/tags" Target="../tags/tag1000.xml"/><Relationship Id="rId37" Type="http://schemas.openxmlformats.org/officeDocument/2006/relationships/slideLayout" Target="../slideLayouts/slideLayout7.xml"/><Relationship Id="rId40" Type="http://schemas.openxmlformats.org/officeDocument/2006/relationships/image" Target="../media/image85.svg"/><Relationship Id="rId5" Type="http://schemas.openxmlformats.org/officeDocument/2006/relationships/tags" Target="../tags/tag973.xml"/><Relationship Id="rId15" Type="http://schemas.openxmlformats.org/officeDocument/2006/relationships/tags" Target="../tags/tag983.xml"/><Relationship Id="rId23" Type="http://schemas.openxmlformats.org/officeDocument/2006/relationships/tags" Target="../tags/tag991.xml"/><Relationship Id="rId28" Type="http://schemas.openxmlformats.org/officeDocument/2006/relationships/tags" Target="../tags/tag996.xml"/><Relationship Id="rId36" Type="http://schemas.openxmlformats.org/officeDocument/2006/relationships/tags" Target="../tags/tag1004.xml"/><Relationship Id="rId10" Type="http://schemas.openxmlformats.org/officeDocument/2006/relationships/tags" Target="../tags/tag978.xml"/><Relationship Id="rId19" Type="http://schemas.openxmlformats.org/officeDocument/2006/relationships/tags" Target="../tags/tag987.xml"/><Relationship Id="rId31" Type="http://schemas.openxmlformats.org/officeDocument/2006/relationships/tags" Target="../tags/tag999.xml"/><Relationship Id="rId4" Type="http://schemas.openxmlformats.org/officeDocument/2006/relationships/tags" Target="../tags/tag972.xml"/><Relationship Id="rId9" Type="http://schemas.openxmlformats.org/officeDocument/2006/relationships/tags" Target="../tags/tag977.xml"/><Relationship Id="rId14" Type="http://schemas.openxmlformats.org/officeDocument/2006/relationships/tags" Target="../tags/tag982.xml"/><Relationship Id="rId22" Type="http://schemas.openxmlformats.org/officeDocument/2006/relationships/tags" Target="../tags/tag990.xml"/><Relationship Id="rId27" Type="http://schemas.openxmlformats.org/officeDocument/2006/relationships/tags" Target="../tags/tag995.xml"/><Relationship Id="rId30" Type="http://schemas.openxmlformats.org/officeDocument/2006/relationships/tags" Target="../tags/tag998.xml"/><Relationship Id="rId35" Type="http://schemas.openxmlformats.org/officeDocument/2006/relationships/tags" Target="../tags/tag1003.xml"/><Relationship Id="rId8" Type="http://schemas.openxmlformats.org/officeDocument/2006/relationships/tags" Target="../tags/tag976.xml"/><Relationship Id="rId3" Type="http://schemas.openxmlformats.org/officeDocument/2006/relationships/tags" Target="../tags/tag971.xml"/><Relationship Id="rId12" Type="http://schemas.openxmlformats.org/officeDocument/2006/relationships/tags" Target="../tags/tag980.xml"/><Relationship Id="rId17" Type="http://schemas.openxmlformats.org/officeDocument/2006/relationships/tags" Target="../tags/tag985.xml"/><Relationship Id="rId25" Type="http://schemas.openxmlformats.org/officeDocument/2006/relationships/tags" Target="../tags/tag993.xml"/><Relationship Id="rId33" Type="http://schemas.openxmlformats.org/officeDocument/2006/relationships/tags" Target="../tags/tag1001.xml"/><Relationship Id="rId38" Type="http://schemas.openxmlformats.org/officeDocument/2006/relationships/image" Target="../media/image94.sv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1017.xml"/><Relationship Id="rId18" Type="http://schemas.openxmlformats.org/officeDocument/2006/relationships/tags" Target="../tags/tag1022.xml"/><Relationship Id="rId26" Type="http://schemas.openxmlformats.org/officeDocument/2006/relationships/tags" Target="../tags/tag1030.xml"/><Relationship Id="rId39" Type="http://schemas.openxmlformats.org/officeDocument/2006/relationships/tags" Target="../tags/tag1043.xml"/><Relationship Id="rId21" Type="http://schemas.openxmlformats.org/officeDocument/2006/relationships/tags" Target="../tags/tag1025.xml"/><Relationship Id="rId34" Type="http://schemas.openxmlformats.org/officeDocument/2006/relationships/tags" Target="../tags/tag1038.xml"/><Relationship Id="rId42" Type="http://schemas.openxmlformats.org/officeDocument/2006/relationships/tags" Target="../tags/tag1046.xml"/><Relationship Id="rId47" Type="http://schemas.openxmlformats.org/officeDocument/2006/relationships/slideLayout" Target="../slideLayouts/slideLayout7.xml"/><Relationship Id="rId50" Type="http://schemas.openxmlformats.org/officeDocument/2006/relationships/image" Target="../media/image77.svg"/><Relationship Id="rId55" Type="http://schemas.openxmlformats.org/officeDocument/2006/relationships/image" Target="../media/image101.svg"/><Relationship Id="rId7" Type="http://schemas.openxmlformats.org/officeDocument/2006/relationships/tags" Target="../tags/tag1011.xml"/><Relationship Id="rId2" Type="http://schemas.openxmlformats.org/officeDocument/2006/relationships/tags" Target="../tags/tag1006.xml"/><Relationship Id="rId16" Type="http://schemas.openxmlformats.org/officeDocument/2006/relationships/tags" Target="../tags/tag1020.xml"/><Relationship Id="rId29" Type="http://schemas.openxmlformats.org/officeDocument/2006/relationships/tags" Target="../tags/tag1033.xml"/><Relationship Id="rId11" Type="http://schemas.openxmlformats.org/officeDocument/2006/relationships/tags" Target="../tags/tag1015.xml"/><Relationship Id="rId24" Type="http://schemas.openxmlformats.org/officeDocument/2006/relationships/tags" Target="../tags/tag1028.xml"/><Relationship Id="rId32" Type="http://schemas.openxmlformats.org/officeDocument/2006/relationships/tags" Target="../tags/tag1036.xml"/><Relationship Id="rId37" Type="http://schemas.openxmlformats.org/officeDocument/2006/relationships/tags" Target="../tags/tag1041.xml"/><Relationship Id="rId40" Type="http://schemas.openxmlformats.org/officeDocument/2006/relationships/tags" Target="../tags/tag1044.xml"/><Relationship Id="rId45" Type="http://schemas.openxmlformats.org/officeDocument/2006/relationships/tags" Target="../tags/tag1049.xml"/><Relationship Id="rId53" Type="http://schemas.openxmlformats.org/officeDocument/2006/relationships/image" Target="../media/image99.svg"/><Relationship Id="rId5" Type="http://schemas.openxmlformats.org/officeDocument/2006/relationships/tags" Target="../tags/tag1009.xml"/><Relationship Id="rId10" Type="http://schemas.openxmlformats.org/officeDocument/2006/relationships/tags" Target="../tags/tag1014.xml"/><Relationship Id="rId19" Type="http://schemas.openxmlformats.org/officeDocument/2006/relationships/tags" Target="../tags/tag1023.xml"/><Relationship Id="rId31" Type="http://schemas.openxmlformats.org/officeDocument/2006/relationships/tags" Target="../tags/tag1035.xml"/><Relationship Id="rId44" Type="http://schemas.openxmlformats.org/officeDocument/2006/relationships/tags" Target="../tags/tag1048.xml"/><Relationship Id="rId52" Type="http://schemas.openxmlformats.org/officeDocument/2006/relationships/image" Target="../media/image98.svg"/><Relationship Id="rId4" Type="http://schemas.openxmlformats.org/officeDocument/2006/relationships/tags" Target="../tags/tag1008.xml"/><Relationship Id="rId9" Type="http://schemas.openxmlformats.org/officeDocument/2006/relationships/tags" Target="../tags/tag1013.xml"/><Relationship Id="rId14" Type="http://schemas.openxmlformats.org/officeDocument/2006/relationships/tags" Target="../tags/tag1018.xml"/><Relationship Id="rId22" Type="http://schemas.openxmlformats.org/officeDocument/2006/relationships/tags" Target="../tags/tag1026.xml"/><Relationship Id="rId27" Type="http://schemas.openxmlformats.org/officeDocument/2006/relationships/tags" Target="../tags/tag1031.xml"/><Relationship Id="rId30" Type="http://schemas.openxmlformats.org/officeDocument/2006/relationships/tags" Target="../tags/tag1034.xml"/><Relationship Id="rId35" Type="http://schemas.openxmlformats.org/officeDocument/2006/relationships/tags" Target="../tags/tag1039.xml"/><Relationship Id="rId43" Type="http://schemas.openxmlformats.org/officeDocument/2006/relationships/tags" Target="../tags/tag1047.xml"/><Relationship Id="rId48" Type="http://schemas.openxmlformats.org/officeDocument/2006/relationships/image" Target="../media/image97.svg"/><Relationship Id="rId56" Type="http://schemas.openxmlformats.org/officeDocument/2006/relationships/image" Target="../media/image102.svg"/><Relationship Id="rId8" Type="http://schemas.openxmlformats.org/officeDocument/2006/relationships/tags" Target="../tags/tag1012.xml"/><Relationship Id="rId51" Type="http://schemas.openxmlformats.org/officeDocument/2006/relationships/image" Target="../media/image89.svg"/><Relationship Id="rId3" Type="http://schemas.openxmlformats.org/officeDocument/2006/relationships/tags" Target="../tags/tag1007.xml"/><Relationship Id="rId12" Type="http://schemas.openxmlformats.org/officeDocument/2006/relationships/tags" Target="../tags/tag1016.xml"/><Relationship Id="rId17" Type="http://schemas.openxmlformats.org/officeDocument/2006/relationships/tags" Target="../tags/tag1021.xml"/><Relationship Id="rId25" Type="http://schemas.openxmlformats.org/officeDocument/2006/relationships/tags" Target="../tags/tag1029.xml"/><Relationship Id="rId33" Type="http://schemas.openxmlformats.org/officeDocument/2006/relationships/tags" Target="../tags/tag1037.xml"/><Relationship Id="rId38" Type="http://schemas.openxmlformats.org/officeDocument/2006/relationships/tags" Target="../tags/tag1042.xml"/><Relationship Id="rId46" Type="http://schemas.openxmlformats.org/officeDocument/2006/relationships/tags" Target="../tags/tag1050.xml"/><Relationship Id="rId20" Type="http://schemas.openxmlformats.org/officeDocument/2006/relationships/tags" Target="../tags/tag1024.xml"/><Relationship Id="rId41" Type="http://schemas.openxmlformats.org/officeDocument/2006/relationships/tags" Target="../tags/tag1045.xml"/><Relationship Id="rId54" Type="http://schemas.openxmlformats.org/officeDocument/2006/relationships/image" Target="../media/image100.svg"/><Relationship Id="rId1" Type="http://schemas.openxmlformats.org/officeDocument/2006/relationships/tags" Target="../tags/tag1005.xml"/><Relationship Id="rId6" Type="http://schemas.openxmlformats.org/officeDocument/2006/relationships/tags" Target="../tags/tag1010.xml"/><Relationship Id="rId15" Type="http://schemas.openxmlformats.org/officeDocument/2006/relationships/tags" Target="../tags/tag1019.xml"/><Relationship Id="rId23" Type="http://schemas.openxmlformats.org/officeDocument/2006/relationships/tags" Target="../tags/tag1027.xml"/><Relationship Id="rId28" Type="http://schemas.openxmlformats.org/officeDocument/2006/relationships/tags" Target="../tags/tag1032.xml"/><Relationship Id="rId36" Type="http://schemas.openxmlformats.org/officeDocument/2006/relationships/tags" Target="../tags/tag1040.xml"/><Relationship Id="rId49" Type="http://schemas.openxmlformats.org/officeDocument/2006/relationships/image" Target="../media/image12.sv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tags" Target="../tags/tag1063.xml"/><Relationship Id="rId18" Type="http://schemas.openxmlformats.org/officeDocument/2006/relationships/tags" Target="../tags/tag1068.xml"/><Relationship Id="rId26" Type="http://schemas.openxmlformats.org/officeDocument/2006/relationships/tags" Target="../tags/tag1076.xml"/><Relationship Id="rId39" Type="http://schemas.openxmlformats.org/officeDocument/2006/relationships/tags" Target="../tags/tag1089.xml"/><Relationship Id="rId21" Type="http://schemas.openxmlformats.org/officeDocument/2006/relationships/tags" Target="../tags/tag1071.xml"/><Relationship Id="rId34" Type="http://schemas.openxmlformats.org/officeDocument/2006/relationships/tags" Target="../tags/tag1084.xml"/><Relationship Id="rId42" Type="http://schemas.openxmlformats.org/officeDocument/2006/relationships/image" Target="../media/image54.svg"/><Relationship Id="rId47" Type="http://schemas.openxmlformats.org/officeDocument/2006/relationships/image" Target="../media/image106.svg"/><Relationship Id="rId7" Type="http://schemas.openxmlformats.org/officeDocument/2006/relationships/tags" Target="../tags/tag1057.xml"/><Relationship Id="rId2" Type="http://schemas.openxmlformats.org/officeDocument/2006/relationships/tags" Target="../tags/tag1052.xml"/><Relationship Id="rId16" Type="http://schemas.openxmlformats.org/officeDocument/2006/relationships/tags" Target="../tags/tag1066.xml"/><Relationship Id="rId29" Type="http://schemas.openxmlformats.org/officeDocument/2006/relationships/tags" Target="../tags/tag1079.xml"/><Relationship Id="rId1" Type="http://schemas.openxmlformats.org/officeDocument/2006/relationships/tags" Target="../tags/tag1051.xml"/><Relationship Id="rId6" Type="http://schemas.openxmlformats.org/officeDocument/2006/relationships/tags" Target="../tags/tag1056.xml"/><Relationship Id="rId11" Type="http://schemas.openxmlformats.org/officeDocument/2006/relationships/tags" Target="../tags/tag1061.xml"/><Relationship Id="rId24" Type="http://schemas.openxmlformats.org/officeDocument/2006/relationships/tags" Target="../tags/tag1074.xml"/><Relationship Id="rId32" Type="http://schemas.openxmlformats.org/officeDocument/2006/relationships/tags" Target="../tags/tag1082.xml"/><Relationship Id="rId37" Type="http://schemas.openxmlformats.org/officeDocument/2006/relationships/tags" Target="../tags/tag1087.xml"/><Relationship Id="rId40" Type="http://schemas.openxmlformats.org/officeDocument/2006/relationships/slideLayout" Target="../slideLayouts/slideLayout7.xml"/><Relationship Id="rId45" Type="http://schemas.openxmlformats.org/officeDocument/2006/relationships/image" Target="../media/image104.svg"/><Relationship Id="rId5" Type="http://schemas.openxmlformats.org/officeDocument/2006/relationships/tags" Target="../tags/tag1055.xml"/><Relationship Id="rId15" Type="http://schemas.openxmlformats.org/officeDocument/2006/relationships/tags" Target="../tags/tag1065.xml"/><Relationship Id="rId23" Type="http://schemas.openxmlformats.org/officeDocument/2006/relationships/tags" Target="../tags/tag1073.xml"/><Relationship Id="rId28" Type="http://schemas.openxmlformats.org/officeDocument/2006/relationships/tags" Target="../tags/tag1078.xml"/><Relationship Id="rId36" Type="http://schemas.openxmlformats.org/officeDocument/2006/relationships/tags" Target="../tags/tag1086.xml"/><Relationship Id="rId10" Type="http://schemas.openxmlformats.org/officeDocument/2006/relationships/tags" Target="../tags/tag1060.xml"/><Relationship Id="rId19" Type="http://schemas.openxmlformats.org/officeDocument/2006/relationships/tags" Target="../tags/tag1069.xml"/><Relationship Id="rId31" Type="http://schemas.openxmlformats.org/officeDocument/2006/relationships/tags" Target="../tags/tag1081.xml"/><Relationship Id="rId44" Type="http://schemas.openxmlformats.org/officeDocument/2006/relationships/image" Target="../media/image85.svg"/><Relationship Id="rId4" Type="http://schemas.openxmlformats.org/officeDocument/2006/relationships/tags" Target="../tags/tag1054.xml"/><Relationship Id="rId9" Type="http://schemas.openxmlformats.org/officeDocument/2006/relationships/tags" Target="../tags/tag1059.xml"/><Relationship Id="rId14" Type="http://schemas.openxmlformats.org/officeDocument/2006/relationships/tags" Target="../tags/tag1064.xml"/><Relationship Id="rId22" Type="http://schemas.openxmlformats.org/officeDocument/2006/relationships/tags" Target="../tags/tag1072.xml"/><Relationship Id="rId27" Type="http://schemas.openxmlformats.org/officeDocument/2006/relationships/tags" Target="../tags/tag1077.xml"/><Relationship Id="rId30" Type="http://schemas.openxmlformats.org/officeDocument/2006/relationships/tags" Target="../tags/tag1080.xml"/><Relationship Id="rId35" Type="http://schemas.openxmlformats.org/officeDocument/2006/relationships/tags" Target="../tags/tag1085.xml"/><Relationship Id="rId43" Type="http://schemas.openxmlformats.org/officeDocument/2006/relationships/image" Target="../media/image56.svg"/><Relationship Id="rId48" Type="http://schemas.openxmlformats.org/officeDocument/2006/relationships/image" Target="../media/image107.svg"/><Relationship Id="rId8" Type="http://schemas.openxmlformats.org/officeDocument/2006/relationships/tags" Target="../tags/tag1058.xml"/><Relationship Id="rId3" Type="http://schemas.openxmlformats.org/officeDocument/2006/relationships/tags" Target="../tags/tag1053.xml"/><Relationship Id="rId12" Type="http://schemas.openxmlformats.org/officeDocument/2006/relationships/tags" Target="../tags/tag1062.xml"/><Relationship Id="rId17" Type="http://schemas.openxmlformats.org/officeDocument/2006/relationships/tags" Target="../tags/tag1067.xml"/><Relationship Id="rId25" Type="http://schemas.openxmlformats.org/officeDocument/2006/relationships/tags" Target="../tags/tag1075.xml"/><Relationship Id="rId33" Type="http://schemas.openxmlformats.org/officeDocument/2006/relationships/tags" Target="../tags/tag1083.xml"/><Relationship Id="rId38" Type="http://schemas.openxmlformats.org/officeDocument/2006/relationships/tags" Target="../tags/tag1088.xml"/><Relationship Id="rId46" Type="http://schemas.openxmlformats.org/officeDocument/2006/relationships/image" Target="../media/image105.svg"/><Relationship Id="rId20" Type="http://schemas.openxmlformats.org/officeDocument/2006/relationships/tags" Target="../tags/tag1070.xml"/><Relationship Id="rId41" Type="http://schemas.openxmlformats.org/officeDocument/2006/relationships/image" Target="../media/image103.sv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1102.xml"/><Relationship Id="rId18" Type="http://schemas.openxmlformats.org/officeDocument/2006/relationships/tags" Target="../tags/tag1107.xml"/><Relationship Id="rId26" Type="http://schemas.openxmlformats.org/officeDocument/2006/relationships/tags" Target="../tags/tag1115.xml"/><Relationship Id="rId39" Type="http://schemas.openxmlformats.org/officeDocument/2006/relationships/slideLayout" Target="../slideLayouts/slideLayout7.xml"/><Relationship Id="rId21" Type="http://schemas.openxmlformats.org/officeDocument/2006/relationships/tags" Target="../tags/tag1110.xml"/><Relationship Id="rId34" Type="http://schemas.openxmlformats.org/officeDocument/2006/relationships/tags" Target="../tags/tag1123.xml"/><Relationship Id="rId42" Type="http://schemas.openxmlformats.org/officeDocument/2006/relationships/image" Target="../media/image109.svg"/><Relationship Id="rId7" Type="http://schemas.openxmlformats.org/officeDocument/2006/relationships/tags" Target="../tags/tag1096.xml"/><Relationship Id="rId2" Type="http://schemas.openxmlformats.org/officeDocument/2006/relationships/tags" Target="../tags/tag1091.xml"/><Relationship Id="rId16" Type="http://schemas.openxmlformats.org/officeDocument/2006/relationships/tags" Target="../tags/tag1105.xml"/><Relationship Id="rId20" Type="http://schemas.openxmlformats.org/officeDocument/2006/relationships/tags" Target="../tags/tag1109.xml"/><Relationship Id="rId29" Type="http://schemas.openxmlformats.org/officeDocument/2006/relationships/tags" Target="../tags/tag1118.xml"/><Relationship Id="rId41" Type="http://schemas.openxmlformats.org/officeDocument/2006/relationships/image" Target="../media/image108.svg"/><Relationship Id="rId1" Type="http://schemas.openxmlformats.org/officeDocument/2006/relationships/tags" Target="../tags/tag1090.xml"/><Relationship Id="rId6" Type="http://schemas.openxmlformats.org/officeDocument/2006/relationships/tags" Target="../tags/tag1095.xml"/><Relationship Id="rId11" Type="http://schemas.openxmlformats.org/officeDocument/2006/relationships/tags" Target="../tags/tag1100.xml"/><Relationship Id="rId24" Type="http://schemas.openxmlformats.org/officeDocument/2006/relationships/tags" Target="../tags/tag1113.xml"/><Relationship Id="rId32" Type="http://schemas.openxmlformats.org/officeDocument/2006/relationships/tags" Target="../tags/tag1121.xml"/><Relationship Id="rId37" Type="http://schemas.openxmlformats.org/officeDocument/2006/relationships/tags" Target="../tags/tag1126.xml"/><Relationship Id="rId40" Type="http://schemas.openxmlformats.org/officeDocument/2006/relationships/image" Target="../media/image12.svg"/><Relationship Id="rId5" Type="http://schemas.openxmlformats.org/officeDocument/2006/relationships/tags" Target="../tags/tag1094.xml"/><Relationship Id="rId15" Type="http://schemas.openxmlformats.org/officeDocument/2006/relationships/tags" Target="../tags/tag1104.xml"/><Relationship Id="rId23" Type="http://schemas.openxmlformats.org/officeDocument/2006/relationships/tags" Target="../tags/tag1112.xml"/><Relationship Id="rId28" Type="http://schemas.openxmlformats.org/officeDocument/2006/relationships/tags" Target="../tags/tag1117.xml"/><Relationship Id="rId36" Type="http://schemas.openxmlformats.org/officeDocument/2006/relationships/tags" Target="../tags/tag1125.xml"/><Relationship Id="rId10" Type="http://schemas.openxmlformats.org/officeDocument/2006/relationships/tags" Target="../tags/tag1099.xml"/><Relationship Id="rId19" Type="http://schemas.openxmlformats.org/officeDocument/2006/relationships/tags" Target="../tags/tag1108.xml"/><Relationship Id="rId31" Type="http://schemas.openxmlformats.org/officeDocument/2006/relationships/tags" Target="../tags/tag1120.xml"/><Relationship Id="rId44" Type="http://schemas.openxmlformats.org/officeDocument/2006/relationships/image" Target="../media/image51.svg"/><Relationship Id="rId4" Type="http://schemas.openxmlformats.org/officeDocument/2006/relationships/tags" Target="../tags/tag1093.xml"/><Relationship Id="rId9" Type="http://schemas.openxmlformats.org/officeDocument/2006/relationships/tags" Target="../tags/tag1098.xml"/><Relationship Id="rId14" Type="http://schemas.openxmlformats.org/officeDocument/2006/relationships/tags" Target="../tags/tag1103.xml"/><Relationship Id="rId22" Type="http://schemas.openxmlformats.org/officeDocument/2006/relationships/tags" Target="../tags/tag1111.xml"/><Relationship Id="rId27" Type="http://schemas.openxmlformats.org/officeDocument/2006/relationships/tags" Target="../tags/tag1116.xml"/><Relationship Id="rId30" Type="http://schemas.openxmlformats.org/officeDocument/2006/relationships/tags" Target="../tags/tag1119.xml"/><Relationship Id="rId35" Type="http://schemas.openxmlformats.org/officeDocument/2006/relationships/tags" Target="../tags/tag1124.xml"/><Relationship Id="rId43" Type="http://schemas.openxmlformats.org/officeDocument/2006/relationships/image" Target="../media/image110.svg"/><Relationship Id="rId8" Type="http://schemas.openxmlformats.org/officeDocument/2006/relationships/tags" Target="../tags/tag1097.xml"/><Relationship Id="rId3" Type="http://schemas.openxmlformats.org/officeDocument/2006/relationships/tags" Target="../tags/tag1092.xml"/><Relationship Id="rId12" Type="http://schemas.openxmlformats.org/officeDocument/2006/relationships/tags" Target="../tags/tag1101.xml"/><Relationship Id="rId17" Type="http://schemas.openxmlformats.org/officeDocument/2006/relationships/tags" Target="../tags/tag1106.xml"/><Relationship Id="rId25" Type="http://schemas.openxmlformats.org/officeDocument/2006/relationships/tags" Target="../tags/tag1114.xml"/><Relationship Id="rId33" Type="http://schemas.openxmlformats.org/officeDocument/2006/relationships/tags" Target="../tags/tag1122.xml"/><Relationship Id="rId38" Type="http://schemas.openxmlformats.org/officeDocument/2006/relationships/tags" Target="../tags/tag112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130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129.xml"/><Relationship Id="rId1" Type="http://schemas.openxmlformats.org/officeDocument/2006/relationships/tags" Target="../tags/tag1128.xml"/><Relationship Id="rId6" Type="http://schemas.openxmlformats.org/officeDocument/2006/relationships/tags" Target="../tags/tag1133.xml"/><Relationship Id="rId5" Type="http://schemas.openxmlformats.org/officeDocument/2006/relationships/tags" Target="../tags/tag1132.xml"/><Relationship Id="rId4" Type="http://schemas.openxmlformats.org/officeDocument/2006/relationships/tags" Target="../tags/tag11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430160"/>
            <a:ext cx="1011060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MMORPG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863547"/>
            <a:ext cx="5715076" cy="1995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6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ROM</a:t>
            </a:r>
            <a:r>
              <a:rPr lang="zh-CN" sz="6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王权之忆</a:t>
            </a:r>
          </a:p>
          <a:p>
            <a:pPr algn="l">
              <a:lnSpc>
                <a:spcPct val="104000"/>
              </a:lnSpc>
            </a:pPr>
            <a:r>
              <a:rPr sz="60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保姆级入门攻略</a:t>
            </a: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66750" y="4120515"/>
            <a:ext cx="3810000" cy="9525"/>
          </a:xfrm>
          <a:prstGeom prst="rect">
            <a:avLst/>
          </a:prstGeom>
          <a:solidFill>
            <a:srgbClr val="6A4DFF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412437"/>
            <a:ext cx="4657354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开荒</a:t>
            </a:r>
            <a:r>
              <a:rPr lang="en-US" altLang="zh-CN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</a:t>
            </a:r>
            <a:r>
              <a:rPr lang="zh-CN" altLang="en-US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</a:t>
            </a:r>
            <a:r>
              <a:rPr lang="en-US" altLang="zh-CN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</a:t>
            </a:r>
            <a:r>
              <a:rPr lang="zh-CN" altLang="en-US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养成</a:t>
            </a:r>
            <a:r>
              <a:rPr lang="en-US" altLang="zh-CN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</a:t>
            </a:r>
            <a:r>
              <a:rPr lang="zh-CN" altLang="en-US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零氪</a:t>
            </a:r>
            <a:r>
              <a:rPr lang="en-US" altLang="zh-CN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·</a:t>
            </a:r>
            <a:r>
              <a:rPr lang="zh-CN" altLang="en-US" sz="2400" spc="48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突破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494155"/>
            <a:ext cx="47625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782445" y="1513205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攻略导览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4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6A4D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初入</a:t>
            </a:r>
            <a:r>
              <a:rPr sz="21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王权</a:t>
            </a: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</a:rPr>
              <a:t>游戏世界观与三大职业定位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4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6A4D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三天</a:t>
            </a:r>
            <a:r>
              <a:rPr sz="21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开荒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</a:rPr>
              <a:t>前三天升级路线与资源规划</a:t>
            </a: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4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6A4D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战力</a:t>
            </a:r>
            <a:r>
              <a:rPr sz="21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基石</a:t>
            </a: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</a:rPr>
              <a:t>装备强化与图鉴系统详解</a:t>
            </a: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4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6A4D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深度</a:t>
            </a:r>
            <a:r>
              <a:rPr sz="21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养成</a:t>
            </a: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</a:rPr>
              <a:t>变身、精工与埃林多尔之星</a:t>
            </a: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4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05</a:t>
            </a: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6A4D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7488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突破</a:t>
            </a:r>
            <a:r>
              <a:rPr sz="21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之路</a:t>
            </a: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零氪</a:t>
            </a:r>
            <a:r>
              <a:rPr lang="en-US" altLang="zh-CN"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2</a:t>
            </a:r>
            <a:r>
              <a:rPr lang="zh-CN" altLang="en-US" sz="1350">
                <a:solidFill>
                  <a:srgbClr val="D0D8F0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万战力达成与搬砖经济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645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1978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60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39423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初入王权</a:t>
            </a: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83810"/>
            <a:ext cx="3886200" cy="9525"/>
          </a:xfrm>
          <a:prstGeom prst="rect">
            <a:avLst/>
          </a:prstGeom>
          <a:solidFill>
            <a:srgbClr val="6A4DFF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307681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选对职业，开荒事半功倍</a:t>
            </a: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了解游戏核心特色，做出最适合你的职业选择</a:t>
            </a: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28800"/>
            <a:ext cx="48260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47850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一款硬核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MMO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的全球战场</a:t>
            </a:r>
          </a:p>
        </p:txBody>
      </p:sp>
      <p:sp>
        <p:nvSpPr>
          <p:cNvPr id="40" name="文本框 39"/>
          <p:cNvSpPr txBox="1"/>
          <p:nvPr>
            <p:custDataLst>
              <p:tags r:id="rId2"/>
            </p:custDataLst>
          </p:nvPr>
        </p:nvSpPr>
        <p:spPr>
          <a:xfrm>
            <a:off x="5105400" y="5858475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2100" b="1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→</a:t>
            </a:r>
          </a:p>
        </p:txBody>
      </p:sp>
      <p:sp>
        <p:nvSpPr>
          <p:cNvPr id="44" name="文本框 43"/>
          <p:cNvSpPr txBox="1"/>
          <p:nvPr>
            <p:custDataLst>
              <p:tags r:id="rId3"/>
            </p:custDataLst>
          </p:nvPr>
        </p:nvSpPr>
        <p:spPr>
          <a:xfrm>
            <a:off x="10096500" y="5908481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搬砖变现路径全开</a:t>
            </a: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022985"/>
            <a:ext cx="11049000" cy="1047750"/>
          </a:xfrm>
          <a:custGeom>
            <a:avLst/>
            <a:gdLst>
              <a:gd name="sw" fmla="*/ 1 w 17400"/>
              <a:gd name="sh" fmla="*/ 1 h 1650"/>
              <a:gd name="mins" fmla="min sw sh"/>
              <a:gd name="dsw" fmla="+- 0 sw mins"/>
              <a:gd name="dsh" fmla="+- 0 sh mins"/>
              <a:gd name="p0x0" fmla="*/ 120 w 17400"/>
              <a:gd name="p0y0" fmla="*/ 0 h 1650"/>
              <a:gd name="p0x1" fmla="*/ 17280 w 17400"/>
              <a:gd name="p0y1" fmla="*/ 0 h 1650"/>
              <a:gd name="p0x2" fmla="*/ 17346 w 17400"/>
              <a:gd name="p0y2" fmla="*/ 0 h 1650"/>
              <a:gd name="p0x3" fmla="*/ 17400 w 17400"/>
              <a:gd name="p0y3" fmla="*/ 53 h 1650"/>
              <a:gd name="p0x4" fmla="*/ 17400 w 17400"/>
              <a:gd name="p0y4" fmla="*/ 120 h 1650"/>
              <a:gd name="p0x5" fmla="*/ 17400 w 17400"/>
              <a:gd name="p0y5" fmla="*/ 1530 h 1650"/>
              <a:gd name="p0x6" fmla="*/ 17400 w 17400"/>
              <a:gd name="p0y6" fmla="*/ 1596 h 1650"/>
              <a:gd name="p0x7" fmla="*/ 17346 w 17400"/>
              <a:gd name="p0y7" fmla="*/ 1650 h 1650"/>
              <a:gd name="p0x8" fmla="*/ 17280 w 17400"/>
              <a:gd name="p0y8" fmla="*/ 1650 h 1650"/>
              <a:gd name="p0x9" fmla="*/ 120 w 17400"/>
              <a:gd name="p0y9" fmla="*/ 1650 h 1650"/>
              <a:gd name="p0x10" fmla="*/ 53 w 17400"/>
              <a:gd name="p0y10" fmla="*/ 1650 h 1650"/>
              <a:gd name="p0x11" fmla="*/ 0 w 17400"/>
              <a:gd name="p0y11" fmla="*/ 1596 h 1650"/>
              <a:gd name="p0x12" fmla="*/ 0 w 17400"/>
              <a:gd name="p0y12" fmla="*/ 1530 h 1650"/>
              <a:gd name="p0x13" fmla="*/ 0 w 17400"/>
              <a:gd name="p0y13" fmla="*/ 120 h 1650"/>
              <a:gd name="p0x14" fmla="*/ 0 w 17400"/>
              <a:gd name="p0y14" fmla="*/ 53 h 1650"/>
              <a:gd name="p0x15" fmla="*/ 53 w 17400"/>
              <a:gd name="p0y15" fmla="*/ 0 h 1650"/>
              <a:gd name="p0x16" fmla="*/ 120 w 17400"/>
              <a:gd name="p0y16" fmla="*/ 0 h 16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62000" y="1197721"/>
            <a:ext cx="1055980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《</a:t>
            </a:r>
            <a:r>
              <a:rPr lang="en-US" altLang="zh-CN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ROM</a:t>
            </a: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：王权之忆》</a:t>
            </a:r>
            <a:r>
              <a:rPr lang="en-US" altLang="zh-CN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 Kakao Games </a:t>
            </a: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正统硬核</a:t>
            </a:r>
            <a:r>
              <a:rPr lang="en-US" altLang="zh-CN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MMORPG</a:t>
            </a:r>
            <a:r>
              <a:rPr lang="zh-CN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</a:t>
            </a:r>
            <a:r>
              <a:rPr lang="en-US" altLang="zh-CN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PC </a:t>
            </a: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与移动端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跨平台数据互通</a:t>
            </a: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2222500"/>
            <a:ext cx="3546475" cy="1468120"/>
          </a:xfrm>
          <a:custGeom>
            <a:avLst/>
            <a:gdLst>
              <a:gd name="sw" fmla="*/ 1 w 5585"/>
              <a:gd name="sh" fmla="*/ 1 h 2311"/>
              <a:gd name="mins" fmla="min sw sh"/>
              <a:gd name="dsw" fmla="+- 0 sw mins"/>
              <a:gd name="dsh" fmla="+- 0 sh mins"/>
              <a:gd name="p0x0" fmla="*/ 120 w 5585"/>
              <a:gd name="p0y0" fmla="*/ 0 h 2311"/>
              <a:gd name="p0x1" fmla="*/ 5465 w 5585"/>
              <a:gd name="p0y1" fmla="*/ 0 h 2311"/>
              <a:gd name="p0x2" fmla="*/ 5531 w 5585"/>
              <a:gd name="p0y2" fmla="*/ 0 h 2311"/>
              <a:gd name="p0x3" fmla="*/ 5585 w 5585"/>
              <a:gd name="p0y3" fmla="*/ 53 h 2311"/>
              <a:gd name="p0x4" fmla="*/ 5585 w 5585"/>
              <a:gd name="p0y4" fmla="*/ 120 h 2311"/>
              <a:gd name="p0x5" fmla="*/ 5585 w 5585"/>
              <a:gd name="p0y5" fmla="*/ 2191 h 2311"/>
              <a:gd name="p0x6" fmla="*/ 5585 w 5585"/>
              <a:gd name="p0y6" fmla="*/ 2258 h 2311"/>
              <a:gd name="p0x7" fmla="*/ 5531 w 5585"/>
              <a:gd name="p0y7" fmla="*/ 2311 h 2311"/>
              <a:gd name="p0x8" fmla="*/ 5465 w 5585"/>
              <a:gd name="p0y8" fmla="*/ 2311 h 2311"/>
              <a:gd name="p0x9" fmla="*/ 120 w 5585"/>
              <a:gd name="p0y9" fmla="*/ 2311 h 2311"/>
              <a:gd name="p0x10" fmla="*/ 53 w 5585"/>
              <a:gd name="p0y10" fmla="*/ 2311 h 2311"/>
              <a:gd name="p0x11" fmla="*/ 0 w 5585"/>
              <a:gd name="p0y11" fmla="*/ 2258 h 2311"/>
              <a:gd name="p0x12" fmla="*/ 0 w 5585"/>
              <a:gd name="p0y12" fmla="*/ 2191 h 2311"/>
              <a:gd name="p0x13" fmla="*/ 0 w 5585"/>
              <a:gd name="p0y13" fmla="*/ 120 h 2311"/>
              <a:gd name="p0x14" fmla="*/ 0 w 5585"/>
              <a:gd name="p0y14" fmla="*/ 53 h 2311"/>
              <a:gd name="p0x15" fmla="*/ 53 w 5585"/>
              <a:gd name="p0y15" fmla="*/ 0 h 2311"/>
              <a:gd name="p0x16" fmla="*/ 120 w 5585"/>
              <a:gd name="p0y16" fmla="*/ 0 h 231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771525" y="24136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9b4c7d1d-9224-11f1-8a53-26846cae08a4"/>
          <p:cNvPicPr/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204" b="204"/>
          <a:stretch>
            <a:fillRect/>
          </a:stretch>
        </p:blipFill>
        <p:spPr>
          <a:xfrm>
            <a:off x="838200" y="2480310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190625" y="2402634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全球战场无界化</a:t>
            </a: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2856033"/>
            <a:ext cx="31559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打破服务器壁垒，攻城战、领土战、君主战实时爆发，内置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AI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同声翻译消除语言障碍</a:t>
            </a: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4322445" y="2222500"/>
            <a:ext cx="3546475" cy="1468120"/>
          </a:xfrm>
          <a:custGeom>
            <a:avLst/>
            <a:gdLst>
              <a:gd name="sw" fmla="*/ 1 w 5585"/>
              <a:gd name="sh" fmla="*/ 1 h 2311"/>
              <a:gd name="mins" fmla="min sw sh"/>
              <a:gd name="dsw" fmla="+- 0 sw mins"/>
              <a:gd name="dsh" fmla="+- 0 sh mins"/>
              <a:gd name="p0x0" fmla="*/ 120 w 5585"/>
              <a:gd name="p0y0" fmla="*/ 0 h 2311"/>
              <a:gd name="p0x1" fmla="*/ 5465 w 5585"/>
              <a:gd name="p0y1" fmla="*/ 0 h 2311"/>
              <a:gd name="p0x2" fmla="*/ 5531 w 5585"/>
              <a:gd name="p0y2" fmla="*/ 0 h 2311"/>
              <a:gd name="p0x3" fmla="*/ 5585 w 5585"/>
              <a:gd name="p0y3" fmla="*/ 53 h 2311"/>
              <a:gd name="p0x4" fmla="*/ 5585 w 5585"/>
              <a:gd name="p0y4" fmla="*/ 120 h 2311"/>
              <a:gd name="p0x5" fmla="*/ 5585 w 5585"/>
              <a:gd name="p0y5" fmla="*/ 2191 h 2311"/>
              <a:gd name="p0x6" fmla="*/ 5585 w 5585"/>
              <a:gd name="p0y6" fmla="*/ 2258 h 2311"/>
              <a:gd name="p0x7" fmla="*/ 5531 w 5585"/>
              <a:gd name="p0y7" fmla="*/ 2311 h 2311"/>
              <a:gd name="p0x8" fmla="*/ 5465 w 5585"/>
              <a:gd name="p0y8" fmla="*/ 2311 h 2311"/>
              <a:gd name="p0x9" fmla="*/ 120 w 5585"/>
              <a:gd name="p0y9" fmla="*/ 2311 h 2311"/>
              <a:gd name="p0x10" fmla="*/ 53 w 5585"/>
              <a:gd name="p0y10" fmla="*/ 2311 h 2311"/>
              <a:gd name="p0x11" fmla="*/ 0 w 5585"/>
              <a:gd name="p0y11" fmla="*/ 2258 h 2311"/>
              <a:gd name="p0x12" fmla="*/ 0 w 5585"/>
              <a:gd name="p0y12" fmla="*/ 2191 h 2311"/>
              <a:gd name="p0x13" fmla="*/ 0 w 5585"/>
              <a:gd name="p0y13" fmla="*/ 120 h 2311"/>
              <a:gd name="p0x14" fmla="*/ 0 w 5585"/>
              <a:gd name="p0y14" fmla="*/ 53 h 2311"/>
              <a:gd name="p0x15" fmla="*/ 53 w 5585"/>
              <a:gd name="p0y15" fmla="*/ 0 h 2311"/>
              <a:gd name="p0x16" fmla="*/ 120 w 5585"/>
              <a:gd name="p0y16" fmla="*/ 0 h 231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518025" y="24136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9b4c7e26-9224-11f1-8a53-26846cae08a4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2" t="-204" r="12" b="204"/>
          <a:stretch>
            <a:fillRect/>
          </a:stretch>
        </p:blipFill>
        <p:spPr>
          <a:xfrm>
            <a:off x="4584700" y="248031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937151" y="2402634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胜利者专属生态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518051" y="2856033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顶级资源、稀有坐骑、限定时装严格绑定战役功勋，拒绝付费碾压</a:t>
            </a: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8068945" y="2222500"/>
            <a:ext cx="3546475" cy="1468120"/>
          </a:xfrm>
          <a:custGeom>
            <a:avLst/>
            <a:gdLst>
              <a:gd name="sw" fmla="*/ 1 w 5585"/>
              <a:gd name="sh" fmla="*/ 1 h 2311"/>
              <a:gd name="mins" fmla="min sw sh"/>
              <a:gd name="dsw" fmla="+- 0 sw mins"/>
              <a:gd name="dsh" fmla="+- 0 sh mins"/>
              <a:gd name="p0x0" fmla="*/ 120 w 5585"/>
              <a:gd name="p0y0" fmla="*/ 0 h 2311"/>
              <a:gd name="p0x1" fmla="*/ 5465 w 5585"/>
              <a:gd name="p0y1" fmla="*/ 0 h 2311"/>
              <a:gd name="p0x2" fmla="*/ 5531 w 5585"/>
              <a:gd name="p0y2" fmla="*/ 0 h 2311"/>
              <a:gd name="p0x3" fmla="*/ 5585 w 5585"/>
              <a:gd name="p0y3" fmla="*/ 53 h 2311"/>
              <a:gd name="p0x4" fmla="*/ 5585 w 5585"/>
              <a:gd name="p0y4" fmla="*/ 120 h 2311"/>
              <a:gd name="p0x5" fmla="*/ 5585 w 5585"/>
              <a:gd name="p0y5" fmla="*/ 2191 h 2311"/>
              <a:gd name="p0x6" fmla="*/ 5585 w 5585"/>
              <a:gd name="p0y6" fmla="*/ 2258 h 2311"/>
              <a:gd name="p0x7" fmla="*/ 5531 w 5585"/>
              <a:gd name="p0y7" fmla="*/ 2311 h 2311"/>
              <a:gd name="p0x8" fmla="*/ 5465 w 5585"/>
              <a:gd name="p0y8" fmla="*/ 2311 h 2311"/>
              <a:gd name="p0x9" fmla="*/ 120 w 5585"/>
              <a:gd name="p0y9" fmla="*/ 2311 h 2311"/>
              <a:gd name="p0x10" fmla="*/ 53 w 5585"/>
              <a:gd name="p0y10" fmla="*/ 2311 h 2311"/>
              <a:gd name="p0x11" fmla="*/ 0 w 5585"/>
              <a:gd name="p0y11" fmla="*/ 2258 h 2311"/>
              <a:gd name="p0x12" fmla="*/ 0 w 5585"/>
              <a:gd name="p0y12" fmla="*/ 2191 h 2311"/>
              <a:gd name="p0x13" fmla="*/ 0 w 5585"/>
              <a:gd name="p0y13" fmla="*/ 120 h 2311"/>
              <a:gd name="p0x14" fmla="*/ 0 w 5585"/>
              <a:gd name="p0y14" fmla="*/ 53 h 2311"/>
              <a:gd name="p0x15" fmla="*/ 53 w 5585"/>
              <a:gd name="p0y15" fmla="*/ 0 h 2311"/>
              <a:gd name="p0x16" fmla="*/ 120 w 5585"/>
              <a:gd name="p0y16" fmla="*/ 0 h 231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8264525" y="24136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9b4c7e0c-9224-11f1-8a53-26846cae08a4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4" t="-204" r="24" b="204"/>
          <a:stretch>
            <a:fillRect/>
          </a:stretch>
        </p:blipFill>
        <p:spPr>
          <a:xfrm>
            <a:off x="8331200" y="2480310"/>
            <a:ext cx="209550" cy="2095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8683676" y="2402634"/>
            <a:ext cx="189897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自由经济体系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8264576" y="2856033"/>
            <a:ext cx="31559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个人交易行与跨服拍卖行双轨流通，装备材料技能书均可封印交易，价格由供需真实决定</a:t>
            </a: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575945" y="3890645"/>
            <a:ext cx="5419725" cy="1468120"/>
          </a:xfrm>
          <a:custGeom>
            <a:avLst/>
            <a:gdLst>
              <a:gd name="sw" fmla="*/ 1 w 8535"/>
              <a:gd name="sh" fmla="*/ 1 h 2311"/>
              <a:gd name="mins" fmla="min sw sh"/>
              <a:gd name="dsw" fmla="+- 0 sw mins"/>
              <a:gd name="dsh" fmla="+- 0 sh mins"/>
              <a:gd name="p0x0" fmla="*/ 120 w 8535"/>
              <a:gd name="p0y0" fmla="*/ 0 h 2311"/>
              <a:gd name="p0x1" fmla="*/ 8415 w 8535"/>
              <a:gd name="p0y1" fmla="*/ 0 h 2311"/>
              <a:gd name="p0x2" fmla="*/ 8481 w 8535"/>
              <a:gd name="p0y2" fmla="*/ 0 h 2311"/>
              <a:gd name="p0x3" fmla="*/ 8535 w 8535"/>
              <a:gd name="p0y3" fmla="*/ 53 h 2311"/>
              <a:gd name="p0x4" fmla="*/ 8535 w 8535"/>
              <a:gd name="p0y4" fmla="*/ 120 h 2311"/>
              <a:gd name="p0x5" fmla="*/ 8535 w 8535"/>
              <a:gd name="p0y5" fmla="*/ 2191 h 2311"/>
              <a:gd name="p0x6" fmla="*/ 8535 w 8535"/>
              <a:gd name="p0y6" fmla="*/ 2258 h 2311"/>
              <a:gd name="p0x7" fmla="*/ 8481 w 8535"/>
              <a:gd name="p0y7" fmla="*/ 2311 h 2311"/>
              <a:gd name="p0x8" fmla="*/ 8415 w 8535"/>
              <a:gd name="p0y8" fmla="*/ 2311 h 2311"/>
              <a:gd name="p0x9" fmla="*/ 120 w 8535"/>
              <a:gd name="p0y9" fmla="*/ 2311 h 2311"/>
              <a:gd name="p0x10" fmla="*/ 53 w 8535"/>
              <a:gd name="p0y10" fmla="*/ 2311 h 2311"/>
              <a:gd name="p0x11" fmla="*/ 0 w 8535"/>
              <a:gd name="p0y11" fmla="*/ 2258 h 2311"/>
              <a:gd name="p0x12" fmla="*/ 0 w 8535"/>
              <a:gd name="p0y12" fmla="*/ 2191 h 2311"/>
              <a:gd name="p0x13" fmla="*/ 0 w 8535"/>
              <a:gd name="p0y13" fmla="*/ 120 h 2311"/>
              <a:gd name="p0x14" fmla="*/ 0 w 8535"/>
              <a:gd name="p0y14" fmla="*/ 53 h 2311"/>
              <a:gd name="p0x15" fmla="*/ 53 w 8535"/>
              <a:gd name="p0y15" fmla="*/ 0 h 2311"/>
              <a:gd name="p0x16" fmla="*/ 120 w 8535"/>
              <a:gd name="p0y16" fmla="*/ 0 h 231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771525" y="41198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 descr="9b4c7e13-9224-11f1-8a53-26846cae08a4"/>
          <p:cNvPicPr/>
          <p:nvPr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171" b="171"/>
          <a:stretch>
            <a:fillRect/>
          </a:stretch>
        </p:blipFill>
        <p:spPr>
          <a:xfrm>
            <a:off x="838200" y="4186555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1190625" y="4108809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多层次王权社交</a:t>
            </a:r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771525" y="4562199"/>
            <a:ext cx="50292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公会运营、领地赋税管理、王位角逐权谋玩法齐全，掌权玩家掌控城池资源</a:t>
            </a:r>
          </a:p>
        </p:txBody>
      </p:sp>
      <p:sp>
        <p:nvSpPr>
          <p:cNvPr id="31" name="任意多边形 30"/>
          <p:cNvSpPr/>
          <p:nvPr>
            <p:custDataLst>
              <p:tags r:id="rId26"/>
            </p:custDataLst>
          </p:nvPr>
        </p:nvSpPr>
        <p:spPr>
          <a:xfrm>
            <a:off x="6195695" y="3890645"/>
            <a:ext cx="5419725" cy="1468120"/>
          </a:xfrm>
          <a:custGeom>
            <a:avLst/>
            <a:gdLst>
              <a:gd name="sw" fmla="*/ 1 w 8535"/>
              <a:gd name="sh" fmla="*/ 1 h 2311"/>
              <a:gd name="mins" fmla="min sw sh"/>
              <a:gd name="dsw" fmla="+- 0 sw mins"/>
              <a:gd name="dsh" fmla="+- 0 sh mins"/>
              <a:gd name="p0x0" fmla="*/ 120 w 8535"/>
              <a:gd name="p0y0" fmla="*/ 0 h 2311"/>
              <a:gd name="p0x1" fmla="*/ 8415 w 8535"/>
              <a:gd name="p0y1" fmla="*/ 0 h 2311"/>
              <a:gd name="p0x2" fmla="*/ 8481 w 8535"/>
              <a:gd name="p0y2" fmla="*/ 0 h 2311"/>
              <a:gd name="p0x3" fmla="*/ 8535 w 8535"/>
              <a:gd name="p0y3" fmla="*/ 53 h 2311"/>
              <a:gd name="p0x4" fmla="*/ 8535 w 8535"/>
              <a:gd name="p0y4" fmla="*/ 120 h 2311"/>
              <a:gd name="p0x5" fmla="*/ 8535 w 8535"/>
              <a:gd name="p0y5" fmla="*/ 2191 h 2311"/>
              <a:gd name="p0x6" fmla="*/ 8535 w 8535"/>
              <a:gd name="p0y6" fmla="*/ 2258 h 2311"/>
              <a:gd name="p0x7" fmla="*/ 8481 w 8535"/>
              <a:gd name="p0y7" fmla="*/ 2311 h 2311"/>
              <a:gd name="p0x8" fmla="*/ 8415 w 8535"/>
              <a:gd name="p0y8" fmla="*/ 2311 h 2311"/>
              <a:gd name="p0x9" fmla="*/ 120 w 8535"/>
              <a:gd name="p0y9" fmla="*/ 2311 h 2311"/>
              <a:gd name="p0x10" fmla="*/ 53 w 8535"/>
              <a:gd name="p0y10" fmla="*/ 2311 h 2311"/>
              <a:gd name="p0x11" fmla="*/ 0 w 8535"/>
              <a:gd name="p0y11" fmla="*/ 2258 h 2311"/>
              <a:gd name="p0x12" fmla="*/ 0 w 8535"/>
              <a:gd name="p0y12" fmla="*/ 2191 h 2311"/>
              <a:gd name="p0x13" fmla="*/ 0 w 8535"/>
              <a:gd name="p0y13" fmla="*/ 120 h 2311"/>
              <a:gd name="p0x14" fmla="*/ 0 w 8535"/>
              <a:gd name="p0y14" fmla="*/ 53 h 2311"/>
              <a:gd name="p0x15" fmla="*/ 53 w 8535"/>
              <a:gd name="p0y15" fmla="*/ 0 h 2311"/>
              <a:gd name="p0x16" fmla="*/ 120 w 8535"/>
              <a:gd name="p0y16" fmla="*/ 0 h 231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6391275" y="41198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 descr="9b4c7eb3-9224-11f1-8a53-26846cae08a4"/>
          <p:cNvPicPr/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171" b="171"/>
          <a:stretch>
            <a:fillRect/>
          </a:stretch>
        </p:blipFill>
        <p:spPr>
          <a:xfrm>
            <a:off x="6457950" y="4186555"/>
            <a:ext cx="209550" cy="2095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6810375" y="4108809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海量深度养成</a:t>
            </a:r>
          </a:p>
        </p:txBody>
      </p:sp>
      <p:sp>
        <p:nvSpPr>
          <p:cNvPr id="36" name="文本框 35"/>
          <p:cNvSpPr txBox="1"/>
          <p:nvPr>
            <p:custDataLst>
              <p:tags r:id="rId30"/>
            </p:custDataLst>
          </p:nvPr>
        </p:nvSpPr>
        <p:spPr>
          <a:xfrm>
            <a:off x="6391275" y="4562199"/>
            <a:ext cx="50292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装备锻造进化、埃林多尔之星、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时装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守护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者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、收藏品多条养成线并行，六大奇幻大陆自由探索</a:t>
            </a:r>
          </a:p>
        </p:txBody>
      </p: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575945" y="5546090"/>
            <a:ext cx="4333875" cy="977265"/>
          </a:xfrm>
          <a:custGeom>
            <a:avLst/>
            <a:gdLst>
              <a:gd name="sw" fmla="*/ 1 w 6825"/>
              <a:gd name="sh" fmla="*/ 1 h 1538"/>
              <a:gd name="mins" fmla="min sw sh"/>
              <a:gd name="dsw" fmla="+- 0 sw mins"/>
              <a:gd name="dsh" fmla="+- 0 sh mins"/>
              <a:gd name="p0x0" fmla="*/ 120 w 6825"/>
              <a:gd name="p0y0" fmla="*/ 0 h 1538"/>
              <a:gd name="p0x1" fmla="*/ 6705 w 6825"/>
              <a:gd name="p0y1" fmla="*/ 0 h 1538"/>
              <a:gd name="p0x2" fmla="*/ 6771 w 6825"/>
              <a:gd name="p0y2" fmla="*/ 0 h 1538"/>
              <a:gd name="p0x3" fmla="*/ 6825 w 6825"/>
              <a:gd name="p0y3" fmla="*/ 53 h 1538"/>
              <a:gd name="p0x4" fmla="*/ 6825 w 6825"/>
              <a:gd name="p0y4" fmla="*/ 120 h 1538"/>
              <a:gd name="p0x5" fmla="*/ 6825 w 6825"/>
              <a:gd name="p0y5" fmla="*/ 1418 h 1538"/>
              <a:gd name="p0x6" fmla="*/ 6825 w 6825"/>
              <a:gd name="p0y6" fmla="*/ 1485 h 1538"/>
              <a:gd name="p0x7" fmla="*/ 6771 w 6825"/>
              <a:gd name="p0y7" fmla="*/ 1538 h 1538"/>
              <a:gd name="p0x8" fmla="*/ 6705 w 6825"/>
              <a:gd name="p0y8" fmla="*/ 1538 h 1538"/>
              <a:gd name="p0x9" fmla="*/ 120 w 6825"/>
              <a:gd name="p0y9" fmla="*/ 1538 h 1538"/>
              <a:gd name="p0x10" fmla="*/ 53 w 6825"/>
              <a:gd name="p0y10" fmla="*/ 1538 h 1538"/>
              <a:gd name="p0x11" fmla="*/ 0 w 6825"/>
              <a:gd name="p0y11" fmla="*/ 1485 h 1538"/>
              <a:gd name="p0x12" fmla="*/ 0 w 6825"/>
              <a:gd name="p0y12" fmla="*/ 1418 h 1538"/>
              <a:gd name="p0x13" fmla="*/ 0 w 6825"/>
              <a:gd name="p0y13" fmla="*/ 120 h 1538"/>
              <a:gd name="p0x14" fmla="*/ 0 w 6825"/>
              <a:gd name="p0y14" fmla="*/ 53 h 1538"/>
              <a:gd name="p0x15" fmla="*/ 53 w 6825"/>
              <a:gd name="p0y15" fmla="*/ 0 h 1538"/>
              <a:gd name="p0x16" fmla="*/ 120 w 6825"/>
              <a:gd name="p0y16" fmla="*/ 0 h 15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1724549" y="5706170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10</a:t>
            </a:r>
            <a:r>
              <a:rPr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级</a:t>
            </a:r>
          </a:p>
        </p:txBody>
      </p: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2809351" y="5908548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解锁交易行</a:t>
            </a:r>
          </a:p>
        </p:txBody>
      </p:sp>
      <p:sp>
        <p:nvSpPr>
          <p:cNvPr id="41" name="任意多边形 40"/>
          <p:cNvSpPr/>
          <p:nvPr>
            <p:custDataLst>
              <p:tags r:id="rId34"/>
            </p:custDataLst>
          </p:nvPr>
        </p:nvSpPr>
        <p:spPr>
          <a:xfrm>
            <a:off x="5567045" y="5546090"/>
            <a:ext cx="4333875" cy="977265"/>
          </a:xfrm>
          <a:custGeom>
            <a:avLst/>
            <a:gdLst>
              <a:gd name="sw" fmla="*/ 1 w 6825"/>
              <a:gd name="sh" fmla="*/ 1 h 1538"/>
              <a:gd name="mins" fmla="min sw sh"/>
              <a:gd name="dsw" fmla="+- 0 sw mins"/>
              <a:gd name="dsh" fmla="+- 0 sh mins"/>
              <a:gd name="p0x0" fmla="*/ 120 w 6825"/>
              <a:gd name="p0y0" fmla="*/ 0 h 1538"/>
              <a:gd name="p0x1" fmla="*/ 6705 w 6825"/>
              <a:gd name="p0y1" fmla="*/ 0 h 1538"/>
              <a:gd name="p0x2" fmla="*/ 6771 w 6825"/>
              <a:gd name="p0y2" fmla="*/ 0 h 1538"/>
              <a:gd name="p0x3" fmla="*/ 6825 w 6825"/>
              <a:gd name="p0y3" fmla="*/ 53 h 1538"/>
              <a:gd name="p0x4" fmla="*/ 6825 w 6825"/>
              <a:gd name="p0y4" fmla="*/ 120 h 1538"/>
              <a:gd name="p0x5" fmla="*/ 6825 w 6825"/>
              <a:gd name="p0y5" fmla="*/ 1418 h 1538"/>
              <a:gd name="p0x6" fmla="*/ 6825 w 6825"/>
              <a:gd name="p0y6" fmla="*/ 1485 h 1538"/>
              <a:gd name="p0x7" fmla="*/ 6771 w 6825"/>
              <a:gd name="p0y7" fmla="*/ 1538 h 1538"/>
              <a:gd name="p0x8" fmla="*/ 6705 w 6825"/>
              <a:gd name="p0y8" fmla="*/ 1538 h 1538"/>
              <a:gd name="p0x9" fmla="*/ 120 w 6825"/>
              <a:gd name="p0y9" fmla="*/ 1538 h 1538"/>
              <a:gd name="p0x10" fmla="*/ 53 w 6825"/>
              <a:gd name="p0y10" fmla="*/ 1538 h 1538"/>
              <a:gd name="p0x11" fmla="*/ 0 w 6825"/>
              <a:gd name="p0y11" fmla="*/ 1485 h 1538"/>
              <a:gd name="p0x12" fmla="*/ 0 w 6825"/>
              <a:gd name="p0y12" fmla="*/ 1418 h 1538"/>
              <a:gd name="p0x13" fmla="*/ 0 w 6825"/>
              <a:gd name="p0y13" fmla="*/ 120 h 1538"/>
              <a:gd name="p0x14" fmla="*/ 0 w 6825"/>
              <a:gd name="p0y14" fmla="*/ 53 h 1538"/>
              <a:gd name="p0x15" fmla="*/ 53 w 6825"/>
              <a:gd name="p0y15" fmla="*/ 0 h 1538"/>
              <a:gd name="p0x16" fmla="*/ 120 w 6825"/>
              <a:gd name="p0y16" fmla="*/ 0 h 153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5"/>
            </p:custDataLst>
          </p:nvPr>
        </p:nvSpPr>
        <p:spPr>
          <a:xfrm>
            <a:off x="6620399" y="5706170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30</a:t>
            </a:r>
            <a:r>
              <a:rPr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级</a:t>
            </a:r>
          </a:p>
        </p:txBody>
      </p:sp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7705201" y="5908548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完全自由交易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三大职业，选出你的本命</a:t>
            </a: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581025" y="2392045"/>
          <a:ext cx="11039481" cy="1901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9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7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7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7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35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0519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职业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定位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核心属性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攻击方式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开荒难度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零氪友好度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993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骑士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前排坦克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力量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近战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低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中等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93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法师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远程输出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智慧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魔法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中等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中等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6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游侠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远程输出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敏捷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物理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低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高</a:t>
                      </a:r>
                    </a:p>
                  </a:txBody>
                  <a:tcPr marL="114300" marR="114300" marT="47625" marB="4762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1106170"/>
          </a:xfrm>
          <a:custGeom>
            <a:avLst/>
            <a:gdLst>
              <a:gd name="sw" fmla="*/ 1 w 17400"/>
              <a:gd name="sh" fmla="*/ 1 h 1742"/>
              <a:gd name="mins" fmla="min sw sh"/>
              <a:gd name="dsw" fmla="+- 0 sw mins"/>
              <a:gd name="dsh" fmla="+- 0 sh mins"/>
              <a:gd name="p0x0" fmla="*/ 120 w 17400"/>
              <a:gd name="p0y0" fmla="*/ 0 h 1742"/>
              <a:gd name="p0x1" fmla="*/ 17280 w 17400"/>
              <a:gd name="p0y1" fmla="*/ 0 h 1742"/>
              <a:gd name="p0x2" fmla="*/ 17346 w 17400"/>
              <a:gd name="p0y2" fmla="*/ 0 h 1742"/>
              <a:gd name="p0x3" fmla="*/ 17400 w 17400"/>
              <a:gd name="p0y3" fmla="*/ 53 h 1742"/>
              <a:gd name="p0x4" fmla="*/ 17400 w 17400"/>
              <a:gd name="p0y4" fmla="*/ 120 h 1742"/>
              <a:gd name="p0x5" fmla="*/ 17400 w 17400"/>
              <a:gd name="p0y5" fmla="*/ 1622 h 1742"/>
              <a:gd name="p0x6" fmla="*/ 17400 w 17400"/>
              <a:gd name="p0y6" fmla="*/ 1688 h 1742"/>
              <a:gd name="p0x7" fmla="*/ 17346 w 17400"/>
              <a:gd name="p0y7" fmla="*/ 1742 h 1742"/>
              <a:gd name="p0x8" fmla="*/ 17280 w 17400"/>
              <a:gd name="p0y8" fmla="*/ 1742 h 1742"/>
              <a:gd name="p0x9" fmla="*/ 120 w 17400"/>
              <a:gd name="p0y9" fmla="*/ 1742 h 1742"/>
              <a:gd name="p0x10" fmla="*/ 53 w 17400"/>
              <a:gd name="p0y10" fmla="*/ 1742 h 1742"/>
              <a:gd name="p0x11" fmla="*/ 0 w 17400"/>
              <a:gd name="p0y11" fmla="*/ 1688 h 1742"/>
              <a:gd name="p0x12" fmla="*/ 0 w 17400"/>
              <a:gd name="p0y12" fmla="*/ 1622 h 1742"/>
              <a:gd name="p0x13" fmla="*/ 0 w 17400"/>
              <a:gd name="p0y13" fmla="*/ 120 h 1742"/>
              <a:gd name="p0x14" fmla="*/ 0 w 17400"/>
              <a:gd name="p0y14" fmla="*/ 53 h 1742"/>
              <a:gd name="p0x15" fmla="*/ 53 w 17400"/>
              <a:gd name="p0y15" fmla="*/ 0 h 1742"/>
              <a:gd name="p0x16" fmla="*/ 120 w 17400"/>
              <a:gd name="p0y16" fmla="*/ 0 h 174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499978"/>
            <a:ext cx="105157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新手建议：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优先考虑游侠或骑士。游侠远程容错率高，骑士高防不易暴毙，两者开荒体验均优于法师</a:t>
            </a: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4631690"/>
            <a:ext cx="11039475" cy="597535"/>
          </a:xfrm>
          <a:custGeom>
            <a:avLst/>
            <a:gdLst>
              <a:gd name="sw" fmla="*/ 1 w 17385"/>
              <a:gd name="sh" fmla="*/ 1 h 941"/>
              <a:gd name="mins" fmla="min sw sh"/>
              <a:gd name="dsw" fmla="+- 0 sw mins"/>
              <a:gd name="dsh" fmla="+- 0 sh mins"/>
              <a:gd name="p0x0" fmla="*/ 120 w 17385"/>
              <a:gd name="p0y0" fmla="*/ 0 h 941"/>
              <a:gd name="p0x1" fmla="*/ 17265 w 17385"/>
              <a:gd name="p0y1" fmla="*/ 0 h 941"/>
              <a:gd name="p0x2" fmla="*/ 17331 w 17385"/>
              <a:gd name="p0y2" fmla="*/ 0 h 941"/>
              <a:gd name="p0x3" fmla="*/ 17385 w 17385"/>
              <a:gd name="p0y3" fmla="*/ 53 h 941"/>
              <a:gd name="p0x4" fmla="*/ 17385 w 17385"/>
              <a:gd name="p0y4" fmla="*/ 120 h 941"/>
              <a:gd name="p0x5" fmla="*/ 17385 w 17385"/>
              <a:gd name="p0y5" fmla="*/ 821 h 941"/>
              <a:gd name="p0x6" fmla="*/ 17385 w 17385"/>
              <a:gd name="p0y6" fmla="*/ 887 h 941"/>
              <a:gd name="p0x7" fmla="*/ 17331 w 17385"/>
              <a:gd name="p0y7" fmla="*/ 941 h 941"/>
              <a:gd name="p0x8" fmla="*/ 17265 w 17385"/>
              <a:gd name="p0y8" fmla="*/ 941 h 941"/>
              <a:gd name="p0x9" fmla="*/ 120 w 17385"/>
              <a:gd name="p0y9" fmla="*/ 941 h 941"/>
              <a:gd name="p0x10" fmla="*/ 53 w 17385"/>
              <a:gd name="p0y10" fmla="*/ 941 h 941"/>
              <a:gd name="p0x11" fmla="*/ 0 w 17385"/>
              <a:gd name="p0y11" fmla="*/ 887 h 941"/>
              <a:gd name="p0x12" fmla="*/ 0 w 17385"/>
              <a:gd name="p0y12" fmla="*/ 821 h 941"/>
              <a:gd name="p0x13" fmla="*/ 0 w 17385"/>
              <a:gd name="p0y13" fmla="*/ 120 h 941"/>
              <a:gd name="p0x14" fmla="*/ 0 w 17385"/>
              <a:gd name="p0y14" fmla="*/ 53 h 941"/>
              <a:gd name="p0x15" fmla="*/ 53 w 17385"/>
              <a:gd name="p0y15" fmla="*/ 0 h 941"/>
              <a:gd name="p0x16" fmla="*/ 120 w 17385"/>
              <a:gd name="p0y16" fmla="*/ 0 h 94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4735801"/>
            <a:ext cx="10801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骑士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正面硬刚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956515"/>
            <a:ext cx="10801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以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强大的体力与防御力</a:t>
            </a:r>
            <a:r>
              <a:rPr lang="zh-CN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领导战斗，</a:t>
            </a:r>
            <a:r>
              <a:rPr lang="en-US" altLang="zh-CN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PvP</a:t>
            </a: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表现突出，适合喜欢正面抗压的玩家</a:t>
            </a: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75945" y="5334000"/>
            <a:ext cx="11039475" cy="597535"/>
          </a:xfrm>
          <a:custGeom>
            <a:avLst/>
            <a:gdLst>
              <a:gd name="sw" fmla="*/ 1 w 17385"/>
              <a:gd name="sh" fmla="*/ 1 h 941"/>
              <a:gd name="mins" fmla="min sw sh"/>
              <a:gd name="dsw" fmla="+- 0 sw mins"/>
              <a:gd name="dsh" fmla="+- 0 sh mins"/>
              <a:gd name="p0x0" fmla="*/ 120 w 17385"/>
              <a:gd name="p0y0" fmla="*/ 0 h 941"/>
              <a:gd name="p0x1" fmla="*/ 17265 w 17385"/>
              <a:gd name="p0y1" fmla="*/ 0 h 941"/>
              <a:gd name="p0x2" fmla="*/ 17331 w 17385"/>
              <a:gd name="p0y2" fmla="*/ 0 h 941"/>
              <a:gd name="p0x3" fmla="*/ 17385 w 17385"/>
              <a:gd name="p0y3" fmla="*/ 53 h 941"/>
              <a:gd name="p0x4" fmla="*/ 17385 w 17385"/>
              <a:gd name="p0y4" fmla="*/ 120 h 941"/>
              <a:gd name="p0x5" fmla="*/ 17385 w 17385"/>
              <a:gd name="p0y5" fmla="*/ 821 h 941"/>
              <a:gd name="p0x6" fmla="*/ 17385 w 17385"/>
              <a:gd name="p0y6" fmla="*/ 887 h 941"/>
              <a:gd name="p0x7" fmla="*/ 17331 w 17385"/>
              <a:gd name="p0y7" fmla="*/ 941 h 941"/>
              <a:gd name="p0x8" fmla="*/ 17265 w 17385"/>
              <a:gd name="p0y8" fmla="*/ 941 h 941"/>
              <a:gd name="p0x9" fmla="*/ 120 w 17385"/>
              <a:gd name="p0y9" fmla="*/ 941 h 941"/>
              <a:gd name="p0x10" fmla="*/ 53 w 17385"/>
              <a:gd name="p0y10" fmla="*/ 941 h 941"/>
              <a:gd name="p0x11" fmla="*/ 0 w 17385"/>
              <a:gd name="p0y11" fmla="*/ 887 h 941"/>
              <a:gd name="p0x12" fmla="*/ 0 w 17385"/>
              <a:gd name="p0y12" fmla="*/ 821 h 941"/>
              <a:gd name="p0x13" fmla="*/ 0 w 17385"/>
              <a:gd name="p0y13" fmla="*/ 120 h 941"/>
              <a:gd name="p0x14" fmla="*/ 0 w 17385"/>
              <a:gd name="p0y14" fmla="*/ 53 h 941"/>
              <a:gd name="p0x15" fmla="*/ 53 w 17385"/>
              <a:gd name="p0y15" fmla="*/ 0 h 941"/>
              <a:gd name="p0x16" fmla="*/ 120 w 17385"/>
              <a:gd name="p0y16" fmla="*/ 0 h 94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95325" y="5438118"/>
            <a:ext cx="10801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法师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策略输出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95325" y="5658831"/>
            <a:ext cx="10801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大规模魔法输出见长，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后方辅助攻击</a:t>
            </a: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定位，需要一定装备支撑，开荒体验相对吃紧</a:t>
            </a: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75945" y="6036310"/>
            <a:ext cx="11039475" cy="597535"/>
          </a:xfrm>
          <a:custGeom>
            <a:avLst/>
            <a:gdLst>
              <a:gd name="sw" fmla="*/ 1 w 17385"/>
              <a:gd name="sh" fmla="*/ 1 h 941"/>
              <a:gd name="mins" fmla="min sw sh"/>
              <a:gd name="dsw" fmla="+- 0 sw mins"/>
              <a:gd name="dsh" fmla="+- 0 sh mins"/>
              <a:gd name="p0x0" fmla="*/ 120 w 17385"/>
              <a:gd name="p0y0" fmla="*/ 0 h 941"/>
              <a:gd name="p0x1" fmla="*/ 17265 w 17385"/>
              <a:gd name="p0y1" fmla="*/ 0 h 941"/>
              <a:gd name="p0x2" fmla="*/ 17331 w 17385"/>
              <a:gd name="p0y2" fmla="*/ 0 h 941"/>
              <a:gd name="p0x3" fmla="*/ 17385 w 17385"/>
              <a:gd name="p0y3" fmla="*/ 53 h 941"/>
              <a:gd name="p0x4" fmla="*/ 17385 w 17385"/>
              <a:gd name="p0y4" fmla="*/ 120 h 941"/>
              <a:gd name="p0x5" fmla="*/ 17385 w 17385"/>
              <a:gd name="p0y5" fmla="*/ 821 h 941"/>
              <a:gd name="p0x6" fmla="*/ 17385 w 17385"/>
              <a:gd name="p0y6" fmla="*/ 887 h 941"/>
              <a:gd name="p0x7" fmla="*/ 17331 w 17385"/>
              <a:gd name="p0y7" fmla="*/ 941 h 941"/>
              <a:gd name="p0x8" fmla="*/ 17265 w 17385"/>
              <a:gd name="p0y8" fmla="*/ 941 h 941"/>
              <a:gd name="p0x9" fmla="*/ 120 w 17385"/>
              <a:gd name="p0y9" fmla="*/ 941 h 941"/>
              <a:gd name="p0x10" fmla="*/ 53 w 17385"/>
              <a:gd name="p0y10" fmla="*/ 941 h 941"/>
              <a:gd name="p0x11" fmla="*/ 0 w 17385"/>
              <a:gd name="p0y11" fmla="*/ 887 h 941"/>
              <a:gd name="p0x12" fmla="*/ 0 w 17385"/>
              <a:gd name="p0y12" fmla="*/ 821 h 941"/>
              <a:gd name="p0x13" fmla="*/ 0 w 17385"/>
              <a:gd name="p0y13" fmla="*/ 120 h 941"/>
              <a:gd name="p0x14" fmla="*/ 0 w 17385"/>
              <a:gd name="p0y14" fmla="*/ 53 h 941"/>
              <a:gd name="p0x15" fmla="*/ 53 w 17385"/>
              <a:gd name="p0y15" fmla="*/ 0 h 941"/>
              <a:gd name="p0x16" fmla="*/ 120 w 17385"/>
              <a:gd name="p0y16" fmla="*/ 0 h 94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95325" y="6140444"/>
            <a:ext cx="10801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游侠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零氪首选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695325" y="6361157"/>
            <a:ext cx="108013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高效单体输出</a:t>
            </a:r>
            <a:r>
              <a:rPr lang="en-US" altLang="zh-CN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良好生存能力，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零氪友好度最高</a:t>
            </a: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，长期发育最稳健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骑士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前排坚盾，近战之王</a:t>
            </a:r>
          </a:p>
        </p:txBody>
      </p:sp>
      <p:pic>
        <p:nvPicPr>
          <p:cNvPr id="4" name="图片 3" descr="c51df77f-9224-11f1-9777-5efc77acb0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341591" y="1281113"/>
            <a:ext cx="6088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骑士以</a:t>
            </a:r>
            <a:r>
              <a:rPr sz="150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力量为核心属性</a:t>
            </a:r>
            <a:r>
              <a:rPr sz="15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，擅长近战，拥有强大的防御力和生命值，是团队中不可或缺的</a:t>
            </a:r>
            <a:r>
              <a:rPr sz="150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前排坦克</a:t>
            </a:r>
            <a:r>
              <a:rPr sz="15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。</a:t>
            </a:r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5155565" y="2290445"/>
            <a:ext cx="1464945" cy="2508885"/>
          </a:xfrm>
          <a:custGeom>
            <a:avLst/>
            <a:gdLst>
              <a:gd name="sw" fmla="*/ 1 w 2307"/>
              <a:gd name="sh" fmla="*/ 1 h 3951"/>
              <a:gd name="mins" fmla="min sw sh"/>
              <a:gd name="dsw" fmla="+- 0 sw mins"/>
              <a:gd name="dsh" fmla="+- 0 sh mins"/>
              <a:gd name="p0x0" fmla="*/ 120 w 2307"/>
              <a:gd name="p0y0" fmla="*/ 0 h 3951"/>
              <a:gd name="p0x1" fmla="*/ 2187 w 2307"/>
              <a:gd name="p0y1" fmla="*/ 0 h 3951"/>
              <a:gd name="p0x2" fmla="*/ 2253 w 2307"/>
              <a:gd name="p0y2" fmla="*/ 0 h 3951"/>
              <a:gd name="p0x3" fmla="*/ 2307 w 2307"/>
              <a:gd name="p0y3" fmla="*/ 53 h 3951"/>
              <a:gd name="p0x4" fmla="*/ 2307 w 2307"/>
              <a:gd name="p0y4" fmla="*/ 120 h 3951"/>
              <a:gd name="p0x5" fmla="*/ 2307 w 2307"/>
              <a:gd name="p0y5" fmla="*/ 3831 h 3951"/>
              <a:gd name="p0x6" fmla="*/ 2307 w 2307"/>
              <a:gd name="p0y6" fmla="*/ 3897 h 3951"/>
              <a:gd name="p0x7" fmla="*/ 2253 w 2307"/>
              <a:gd name="p0y7" fmla="*/ 3951 h 3951"/>
              <a:gd name="p0x8" fmla="*/ 2187 w 2307"/>
              <a:gd name="p0y8" fmla="*/ 3951 h 3951"/>
              <a:gd name="p0x9" fmla="*/ 120 w 2307"/>
              <a:gd name="p0y9" fmla="*/ 3951 h 3951"/>
              <a:gd name="p0x10" fmla="*/ 53 w 2307"/>
              <a:gd name="p0y10" fmla="*/ 3951 h 3951"/>
              <a:gd name="p0x11" fmla="*/ 0 w 2307"/>
              <a:gd name="p0y11" fmla="*/ 3897 h 3951"/>
              <a:gd name="p0x12" fmla="*/ 0 w 2307"/>
              <a:gd name="p0y12" fmla="*/ 3831 h 3951"/>
              <a:gd name="p0x13" fmla="*/ 0 w 2307"/>
              <a:gd name="p0y13" fmla="*/ 120 h 3951"/>
              <a:gd name="p0x14" fmla="*/ 0 w 2307"/>
              <a:gd name="p0y14" fmla="*/ 53 h 3951"/>
              <a:gd name="p0x15" fmla="*/ 53 w 2307"/>
              <a:gd name="p0y15" fmla="*/ 0 h 3951"/>
              <a:gd name="p0x16" fmla="*/ 120 w 2307"/>
              <a:gd name="p0y16" fmla="*/ 0 h 395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350510" y="2592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c51dfa6c-9224-11f1-9777-5efc77acb094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45" t="-11" r="245" b="11"/>
          <a:stretch>
            <a:fillRect/>
          </a:stretch>
        </p:blipFill>
        <p:spPr>
          <a:xfrm>
            <a:off x="5436235" y="267843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5884516" y="2501294"/>
            <a:ext cx="580654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技能特点</a:t>
            </a: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5351116" y="3187094"/>
            <a:ext cx="1114501" cy="11200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强大攻击技能与坚不可摧的防御力，危急战场更加耀眼</a:t>
            </a:r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6820535" y="2290445"/>
            <a:ext cx="1464945" cy="2508885"/>
          </a:xfrm>
          <a:custGeom>
            <a:avLst/>
            <a:gdLst>
              <a:gd name="sw" fmla="*/ 1 w 2307"/>
              <a:gd name="sh" fmla="*/ 1 h 3951"/>
              <a:gd name="mins" fmla="min sw sh"/>
              <a:gd name="dsw" fmla="+- 0 sw mins"/>
              <a:gd name="dsh" fmla="+- 0 sh mins"/>
              <a:gd name="p0x0" fmla="*/ 120 w 2307"/>
              <a:gd name="p0y0" fmla="*/ 0 h 3951"/>
              <a:gd name="p0x1" fmla="*/ 2187 w 2307"/>
              <a:gd name="p0y1" fmla="*/ 0 h 3951"/>
              <a:gd name="p0x2" fmla="*/ 2253 w 2307"/>
              <a:gd name="p0y2" fmla="*/ 0 h 3951"/>
              <a:gd name="p0x3" fmla="*/ 2307 w 2307"/>
              <a:gd name="p0y3" fmla="*/ 53 h 3951"/>
              <a:gd name="p0x4" fmla="*/ 2307 w 2307"/>
              <a:gd name="p0y4" fmla="*/ 120 h 3951"/>
              <a:gd name="p0x5" fmla="*/ 2307 w 2307"/>
              <a:gd name="p0y5" fmla="*/ 3831 h 3951"/>
              <a:gd name="p0x6" fmla="*/ 2307 w 2307"/>
              <a:gd name="p0y6" fmla="*/ 3897 h 3951"/>
              <a:gd name="p0x7" fmla="*/ 2253 w 2307"/>
              <a:gd name="p0y7" fmla="*/ 3951 h 3951"/>
              <a:gd name="p0x8" fmla="*/ 2187 w 2307"/>
              <a:gd name="p0y8" fmla="*/ 3951 h 3951"/>
              <a:gd name="p0x9" fmla="*/ 120 w 2307"/>
              <a:gd name="p0y9" fmla="*/ 3951 h 3951"/>
              <a:gd name="p0x10" fmla="*/ 53 w 2307"/>
              <a:gd name="p0y10" fmla="*/ 3951 h 3951"/>
              <a:gd name="p0x11" fmla="*/ 0 w 2307"/>
              <a:gd name="p0y11" fmla="*/ 3897 h 3951"/>
              <a:gd name="p0x12" fmla="*/ 0 w 2307"/>
              <a:gd name="p0y12" fmla="*/ 3831 h 3951"/>
              <a:gd name="p0x13" fmla="*/ 0 w 2307"/>
              <a:gd name="p0y13" fmla="*/ 120 h 3951"/>
              <a:gd name="p0x14" fmla="*/ 0 w 2307"/>
              <a:gd name="p0y14" fmla="*/ 53 h 3951"/>
              <a:gd name="p0x15" fmla="*/ 53 w 2307"/>
              <a:gd name="p0y15" fmla="*/ 0 h 3951"/>
              <a:gd name="p0x16" fmla="*/ 120 w 2307"/>
              <a:gd name="p0y16" fmla="*/ 0 h 395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0"/>
            </p:custDataLst>
          </p:nvPr>
        </p:nvSpPr>
        <p:spPr>
          <a:xfrm>
            <a:off x="7016115" y="2592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c51dfe56-9224-11f1-9777-5efc77acb094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7" t="-11" r="7" b="11"/>
          <a:stretch>
            <a:fillRect/>
          </a:stretch>
        </p:blipFill>
        <p:spPr>
          <a:xfrm>
            <a:off x="7101840" y="267843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7549534" y="2501294"/>
            <a:ext cx="580654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战斗定位</a:t>
            </a:r>
          </a:p>
        </p:txBody>
      </p:sp>
      <p:sp>
        <p:nvSpPr>
          <p:cNvPr id="19" name="文本框 18"/>
          <p:cNvSpPr txBox="1"/>
          <p:nvPr>
            <p:custDataLst>
              <p:tags r:id="rId13"/>
            </p:custDataLst>
          </p:nvPr>
        </p:nvSpPr>
        <p:spPr>
          <a:xfrm>
            <a:off x="7016134" y="3187094"/>
            <a:ext cx="1074468" cy="11200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在前锋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防御敌人的攻击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，领导战斗走向胜利</a:t>
            </a:r>
          </a:p>
        </p:txBody>
      </p:sp>
      <p:sp>
        <p:nvSpPr>
          <p:cNvPr id="20" name="任意多边形 19"/>
          <p:cNvSpPr/>
          <p:nvPr>
            <p:custDataLst>
              <p:tags r:id="rId14"/>
            </p:custDataLst>
          </p:nvPr>
        </p:nvSpPr>
        <p:spPr>
          <a:xfrm>
            <a:off x="8485505" y="2290445"/>
            <a:ext cx="1464945" cy="2508885"/>
          </a:xfrm>
          <a:custGeom>
            <a:avLst/>
            <a:gdLst>
              <a:gd name="sw" fmla="*/ 1 w 2307"/>
              <a:gd name="sh" fmla="*/ 1 h 3951"/>
              <a:gd name="mins" fmla="min sw sh"/>
              <a:gd name="dsw" fmla="+- 0 sw mins"/>
              <a:gd name="dsh" fmla="+- 0 sh mins"/>
              <a:gd name="p0x0" fmla="*/ 120 w 2307"/>
              <a:gd name="p0y0" fmla="*/ 0 h 3951"/>
              <a:gd name="p0x1" fmla="*/ 2187 w 2307"/>
              <a:gd name="p0y1" fmla="*/ 0 h 3951"/>
              <a:gd name="p0x2" fmla="*/ 2253 w 2307"/>
              <a:gd name="p0y2" fmla="*/ 0 h 3951"/>
              <a:gd name="p0x3" fmla="*/ 2307 w 2307"/>
              <a:gd name="p0y3" fmla="*/ 53 h 3951"/>
              <a:gd name="p0x4" fmla="*/ 2307 w 2307"/>
              <a:gd name="p0y4" fmla="*/ 120 h 3951"/>
              <a:gd name="p0x5" fmla="*/ 2307 w 2307"/>
              <a:gd name="p0y5" fmla="*/ 3831 h 3951"/>
              <a:gd name="p0x6" fmla="*/ 2307 w 2307"/>
              <a:gd name="p0y6" fmla="*/ 3897 h 3951"/>
              <a:gd name="p0x7" fmla="*/ 2253 w 2307"/>
              <a:gd name="p0y7" fmla="*/ 3951 h 3951"/>
              <a:gd name="p0x8" fmla="*/ 2187 w 2307"/>
              <a:gd name="p0y8" fmla="*/ 3951 h 3951"/>
              <a:gd name="p0x9" fmla="*/ 120 w 2307"/>
              <a:gd name="p0y9" fmla="*/ 3951 h 3951"/>
              <a:gd name="p0x10" fmla="*/ 53 w 2307"/>
              <a:gd name="p0y10" fmla="*/ 3951 h 3951"/>
              <a:gd name="p0x11" fmla="*/ 0 w 2307"/>
              <a:gd name="p0y11" fmla="*/ 3897 h 3951"/>
              <a:gd name="p0x12" fmla="*/ 0 w 2307"/>
              <a:gd name="p0y12" fmla="*/ 3831 h 3951"/>
              <a:gd name="p0x13" fmla="*/ 0 w 2307"/>
              <a:gd name="p0y13" fmla="*/ 120 h 3951"/>
              <a:gd name="p0x14" fmla="*/ 0 w 2307"/>
              <a:gd name="p0y14" fmla="*/ 53 h 3951"/>
              <a:gd name="p0x15" fmla="*/ 53 w 2307"/>
              <a:gd name="p0y15" fmla="*/ 0 h 3951"/>
              <a:gd name="p0x16" fmla="*/ 120 w 2307"/>
              <a:gd name="p0y16" fmla="*/ 0 h 395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8681085" y="2592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51e022a-9224-11f1-9777-5efc77acb094"/>
          <p:cNvPicPr/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" t="-11" r="23" b="11"/>
          <a:stretch>
            <a:fillRect/>
          </a:stretch>
        </p:blipFill>
        <p:spPr>
          <a:xfrm>
            <a:off x="8766810" y="2678430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9214542" y="2501294"/>
            <a:ext cx="580653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成长潜力</a:t>
            </a:r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8681142" y="3187094"/>
            <a:ext cx="1074468" cy="13943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PvP </a:t>
            </a:r>
            <a:r>
              <a:rPr 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模式中表现出色，能承受攻击并在关键时刻发动致命一击</a:t>
            </a:r>
          </a:p>
        </p:txBody>
      </p:sp>
      <p:sp>
        <p:nvSpPr>
          <p:cNvPr id="26" name="任意多边形 25"/>
          <p:cNvSpPr/>
          <p:nvPr>
            <p:custDataLst>
              <p:tags r:id="rId19"/>
            </p:custDataLst>
          </p:nvPr>
        </p:nvSpPr>
        <p:spPr>
          <a:xfrm>
            <a:off x="10150475" y="2290445"/>
            <a:ext cx="1464945" cy="2508885"/>
          </a:xfrm>
          <a:custGeom>
            <a:avLst/>
            <a:gdLst>
              <a:gd name="sw" fmla="*/ 1 w 2307"/>
              <a:gd name="sh" fmla="*/ 1 h 3951"/>
              <a:gd name="mins" fmla="min sw sh"/>
              <a:gd name="dsw" fmla="+- 0 sw mins"/>
              <a:gd name="dsh" fmla="+- 0 sh mins"/>
              <a:gd name="p0x0" fmla="*/ 120 w 2307"/>
              <a:gd name="p0y0" fmla="*/ 0 h 3951"/>
              <a:gd name="p0x1" fmla="*/ 2187 w 2307"/>
              <a:gd name="p0y1" fmla="*/ 0 h 3951"/>
              <a:gd name="p0x2" fmla="*/ 2253 w 2307"/>
              <a:gd name="p0y2" fmla="*/ 0 h 3951"/>
              <a:gd name="p0x3" fmla="*/ 2307 w 2307"/>
              <a:gd name="p0y3" fmla="*/ 53 h 3951"/>
              <a:gd name="p0x4" fmla="*/ 2307 w 2307"/>
              <a:gd name="p0y4" fmla="*/ 120 h 3951"/>
              <a:gd name="p0x5" fmla="*/ 2307 w 2307"/>
              <a:gd name="p0y5" fmla="*/ 3831 h 3951"/>
              <a:gd name="p0x6" fmla="*/ 2307 w 2307"/>
              <a:gd name="p0y6" fmla="*/ 3897 h 3951"/>
              <a:gd name="p0x7" fmla="*/ 2253 w 2307"/>
              <a:gd name="p0y7" fmla="*/ 3951 h 3951"/>
              <a:gd name="p0x8" fmla="*/ 2187 w 2307"/>
              <a:gd name="p0y8" fmla="*/ 3951 h 3951"/>
              <a:gd name="p0x9" fmla="*/ 120 w 2307"/>
              <a:gd name="p0y9" fmla="*/ 3951 h 3951"/>
              <a:gd name="p0x10" fmla="*/ 53 w 2307"/>
              <a:gd name="p0y10" fmla="*/ 3951 h 3951"/>
              <a:gd name="p0x11" fmla="*/ 0 w 2307"/>
              <a:gd name="p0y11" fmla="*/ 3897 h 3951"/>
              <a:gd name="p0x12" fmla="*/ 0 w 2307"/>
              <a:gd name="p0y12" fmla="*/ 3831 h 3951"/>
              <a:gd name="p0x13" fmla="*/ 0 w 2307"/>
              <a:gd name="p0y13" fmla="*/ 120 h 3951"/>
              <a:gd name="p0x14" fmla="*/ 0 w 2307"/>
              <a:gd name="p0y14" fmla="*/ 53 h 3951"/>
              <a:gd name="p0x15" fmla="*/ 53 w 2307"/>
              <a:gd name="p0y15" fmla="*/ 0 h 3951"/>
              <a:gd name="p0x16" fmla="*/ 120 w 2307"/>
              <a:gd name="p0y16" fmla="*/ 0 h 395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0"/>
            </p:custDataLst>
          </p:nvPr>
        </p:nvSpPr>
        <p:spPr>
          <a:xfrm>
            <a:off x="10346055" y="2592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c51e00ed-9224-11f1-9777-5efc77acb094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42" t="-11" r="42" b="11"/>
          <a:stretch>
            <a:fillRect/>
          </a:stretch>
        </p:blipFill>
        <p:spPr>
          <a:xfrm>
            <a:off x="10431780" y="2678430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10879560" y="2501294"/>
            <a:ext cx="580653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装备侧重</a:t>
            </a:r>
          </a:p>
        </p:txBody>
      </p:sp>
      <p:sp>
        <p:nvSpPr>
          <p:cNvPr id="31" name="文本框 30"/>
          <p:cNvSpPr txBox="1"/>
          <p:nvPr>
            <p:custDataLst>
              <p:tags r:id="rId23"/>
            </p:custDataLst>
          </p:nvPr>
        </p:nvSpPr>
        <p:spPr>
          <a:xfrm>
            <a:off x="10346160" y="3187094"/>
            <a:ext cx="1074468" cy="13943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优先强化武器和防具，武器强化带来的战力提升最为显著</a:t>
            </a:r>
          </a:p>
        </p:txBody>
      </p:sp>
      <p:sp>
        <p:nvSpPr>
          <p:cNvPr id="32" name="任意多边形 31"/>
          <p:cNvSpPr/>
          <p:nvPr>
            <p:custDataLst>
              <p:tags r:id="rId24"/>
            </p:custDataLst>
          </p:nvPr>
        </p:nvSpPr>
        <p:spPr>
          <a:xfrm>
            <a:off x="5155565" y="4999355"/>
            <a:ext cx="6459855" cy="1472565"/>
          </a:xfrm>
          <a:custGeom>
            <a:avLst/>
            <a:gdLst>
              <a:gd name="sw" fmla="*/ 1 w 10173"/>
              <a:gd name="sh" fmla="*/ 1 h 2318"/>
              <a:gd name="mins" fmla="min sw sh"/>
              <a:gd name="dsw" fmla="+- 0 sw mins"/>
              <a:gd name="dsh" fmla="+- 0 sh mins"/>
              <a:gd name="p0x0" fmla="*/ 120 w 10173"/>
              <a:gd name="p0y0" fmla="*/ 0 h 2318"/>
              <a:gd name="p0x1" fmla="*/ 10053 w 10173"/>
              <a:gd name="p0y1" fmla="*/ 0 h 2318"/>
              <a:gd name="p0x2" fmla="*/ 10119 w 10173"/>
              <a:gd name="p0y2" fmla="*/ 0 h 2318"/>
              <a:gd name="p0x3" fmla="*/ 10173 w 10173"/>
              <a:gd name="p0y3" fmla="*/ 53 h 2318"/>
              <a:gd name="p0x4" fmla="*/ 10173 w 10173"/>
              <a:gd name="p0y4" fmla="*/ 120 h 2318"/>
              <a:gd name="p0x5" fmla="*/ 10173 w 10173"/>
              <a:gd name="p0y5" fmla="*/ 2198 h 2318"/>
              <a:gd name="p0x6" fmla="*/ 10173 w 10173"/>
              <a:gd name="p0y6" fmla="*/ 2265 h 2318"/>
              <a:gd name="p0x7" fmla="*/ 10119 w 10173"/>
              <a:gd name="p0y7" fmla="*/ 2318 h 2318"/>
              <a:gd name="p0x8" fmla="*/ 10053 w 10173"/>
              <a:gd name="p0y8" fmla="*/ 2318 h 2318"/>
              <a:gd name="p0x9" fmla="*/ 120 w 10173"/>
              <a:gd name="p0y9" fmla="*/ 2318 h 2318"/>
              <a:gd name="p0x10" fmla="*/ 53 w 10173"/>
              <a:gd name="p0y10" fmla="*/ 2318 h 2318"/>
              <a:gd name="p0x11" fmla="*/ 0 w 10173"/>
              <a:gd name="p0y11" fmla="*/ 2265 h 2318"/>
              <a:gd name="p0x12" fmla="*/ 0 w 10173"/>
              <a:gd name="p0y12" fmla="*/ 2198 h 2318"/>
              <a:gd name="p0x13" fmla="*/ 0 w 10173"/>
              <a:gd name="p0y13" fmla="*/ 120 h 2318"/>
              <a:gd name="p0x14" fmla="*/ 0 w 10173"/>
              <a:gd name="p0y14" fmla="*/ 53 h 2318"/>
              <a:gd name="p0x15" fmla="*/ 53 w 10173"/>
              <a:gd name="p0y15" fmla="*/ 0 h 2318"/>
              <a:gd name="p0x16" fmla="*/ 120 w 10173"/>
              <a:gd name="p0y16" fmla="*/ 0 h 231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5"/>
            </p:custDataLst>
          </p:nvPr>
        </p:nvSpPr>
        <p:spPr>
          <a:xfrm>
            <a:off x="5350510" y="51949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 descr="c51e0111-9224-11f1-9777-5efc77acb094"/>
          <p:cNvPicPr/>
          <p:nvPr>
            <p:custDataLst>
              <p:tags r:id="rId2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45" t="-23" r="245" b="23"/>
          <a:stretch>
            <a:fillRect/>
          </a:stretch>
        </p:blipFill>
        <p:spPr>
          <a:xfrm>
            <a:off x="5436235" y="5280660"/>
            <a:ext cx="247650" cy="2476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27"/>
            </p:custDataLst>
          </p:nvPr>
        </p:nvSpPr>
        <p:spPr>
          <a:xfrm>
            <a:off x="5884516" y="5246427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属性加点建议</a:t>
            </a:r>
          </a:p>
        </p:txBody>
      </p:sp>
      <p:sp>
        <p:nvSpPr>
          <p:cNvPr id="37" name="文本框 36"/>
          <p:cNvSpPr txBox="1"/>
          <p:nvPr>
            <p:custDataLst>
              <p:tags r:id="rId28"/>
            </p:custDataLst>
          </p:nvPr>
        </p:nvSpPr>
        <p:spPr>
          <a:xfrm>
            <a:off x="5351116" y="5713152"/>
            <a:ext cx="60693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力量为主，体质为辅。近战怪物攻击频率低于远程，近战防御和闪避无需堆太高，将资源集中在攻击力与防御力上更为高效。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法师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魔法掌控，范围毁灭</a:t>
            </a:r>
          </a:p>
        </p:txBody>
      </p:sp>
      <p:pic>
        <p:nvPicPr>
          <p:cNvPr id="4" name="图片 3" descr="f5e2f89a-9224-11f1-9c81-eeb766a6f2c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3533775" y="110490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724275" y="1280160"/>
            <a:ext cx="712061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法师以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智慧</a:t>
            </a:r>
            <a:r>
              <a:rPr 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为核心属性，远程魔法输出，大范围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AOE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伤害无可替代</a:t>
            </a:r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3538220" y="1890395"/>
            <a:ext cx="8077200" cy="3242310"/>
          </a:xfrm>
          <a:custGeom>
            <a:avLst/>
            <a:gdLst>
              <a:gd name="sw" fmla="*/ 1 w 12720"/>
              <a:gd name="sh" fmla="*/ 1 h 5106"/>
              <a:gd name="mins" fmla="min sw sh"/>
              <a:gd name="dsw" fmla="+- 0 sw mins"/>
              <a:gd name="dsh" fmla="+- 0 sh mins"/>
              <a:gd name="p0x0" fmla="*/ 120 w 12720"/>
              <a:gd name="p0y0" fmla="*/ 0 h 5106"/>
              <a:gd name="p0x1" fmla="*/ 12600 w 12720"/>
              <a:gd name="p0y1" fmla="*/ 0 h 5106"/>
              <a:gd name="p0x2" fmla="*/ 12666 w 12720"/>
              <a:gd name="p0y2" fmla="*/ 0 h 5106"/>
              <a:gd name="p0x3" fmla="*/ 12720 w 12720"/>
              <a:gd name="p0y3" fmla="*/ 53 h 5106"/>
              <a:gd name="p0x4" fmla="*/ 12720 w 12720"/>
              <a:gd name="p0y4" fmla="*/ 120 h 5106"/>
              <a:gd name="p0x5" fmla="*/ 12720 w 12720"/>
              <a:gd name="p0y5" fmla="*/ 4986 h 5106"/>
              <a:gd name="p0x6" fmla="*/ 12720 w 12720"/>
              <a:gd name="p0y6" fmla="*/ 5052 h 5106"/>
              <a:gd name="p0x7" fmla="*/ 12666 w 12720"/>
              <a:gd name="p0y7" fmla="*/ 5106 h 5106"/>
              <a:gd name="p0x8" fmla="*/ 12600 w 12720"/>
              <a:gd name="p0y8" fmla="*/ 5106 h 5106"/>
              <a:gd name="p0x9" fmla="*/ 120 w 12720"/>
              <a:gd name="p0y9" fmla="*/ 5106 h 5106"/>
              <a:gd name="p0x10" fmla="*/ 53 w 12720"/>
              <a:gd name="p0y10" fmla="*/ 5106 h 5106"/>
              <a:gd name="p0x11" fmla="*/ 0 w 12720"/>
              <a:gd name="p0y11" fmla="*/ 5052 h 5106"/>
              <a:gd name="p0x12" fmla="*/ 0 w 12720"/>
              <a:gd name="p0y12" fmla="*/ 4986 h 5106"/>
              <a:gd name="p0x13" fmla="*/ 0 w 12720"/>
              <a:gd name="p0y13" fmla="*/ 120 h 5106"/>
              <a:gd name="p0x14" fmla="*/ 0 w 12720"/>
              <a:gd name="p0y14" fmla="*/ 53 h 5106"/>
              <a:gd name="p0x15" fmla="*/ 53 w 12720"/>
              <a:gd name="p0y15" fmla="*/ 0 h 5106"/>
              <a:gd name="p0x16" fmla="*/ 120 w 12720"/>
              <a:gd name="p0y16" fmla="*/ 0 h 510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3733800" y="2069783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核心能力</a:t>
            </a: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3733800" y="25723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167" r="-6167"/>
          <a:stretch>
            <a:fillRect/>
          </a:stretch>
        </p:blipFill>
        <p:spPr>
          <a:xfrm>
            <a:off x="3836035" y="2686685"/>
            <a:ext cx="213995" cy="1905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267200" y="2507980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技能特点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267200" y="2787063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魔法攻击，毁灭性范围伤害</a:t>
            </a: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3733800" y="31953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167" r="-6167"/>
          <a:stretch>
            <a:fillRect/>
          </a:stretch>
        </p:blipFill>
        <p:spPr>
          <a:xfrm>
            <a:off x="3836035" y="3309620"/>
            <a:ext cx="213995" cy="1905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4267200" y="3130896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战斗定位</a:t>
            </a: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4267200" y="3409979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后方输出，辅助攻击支援盟友</a:t>
            </a:r>
          </a:p>
        </p:txBody>
      </p: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3733800" y="38182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5556" b="-5556"/>
          <a:stretch>
            <a:fillRect/>
          </a:stretch>
        </p:blipFill>
        <p:spPr>
          <a:xfrm>
            <a:off x="3848100" y="3932555"/>
            <a:ext cx="190500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4267200" y="3753822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成长要点</a:t>
            </a: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4267200" y="4032904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技能书获取为核心，击败怪物、商店购买或制作</a:t>
            </a: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3733800" y="44411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3848100" y="4555490"/>
            <a:ext cx="190500" cy="1905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4267200" y="4376738"/>
            <a:ext cx="71532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团队价值</a:t>
            </a: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4267200" y="4655820"/>
            <a:ext cx="715327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大规模战斗</a:t>
            </a:r>
            <a:r>
              <a:rPr lang="en-US" altLang="zh-CN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AOE</a:t>
            </a: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无可替代，攻城战关键</a:t>
            </a:r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3538220" y="5256530"/>
            <a:ext cx="8077200" cy="1215390"/>
          </a:xfrm>
          <a:custGeom>
            <a:avLst/>
            <a:gdLst>
              <a:gd name="sw" fmla="*/ 1 w 12720"/>
              <a:gd name="sh" fmla="*/ 1 h 1913"/>
              <a:gd name="mins" fmla="min sw sh"/>
              <a:gd name="dsw" fmla="+- 0 sw mins"/>
              <a:gd name="dsh" fmla="+- 0 sh mins"/>
              <a:gd name="p0x0" fmla="*/ 120 w 12720"/>
              <a:gd name="p0y0" fmla="*/ 0 h 1913"/>
              <a:gd name="p0x1" fmla="*/ 12600 w 12720"/>
              <a:gd name="p0y1" fmla="*/ 0 h 1913"/>
              <a:gd name="p0x2" fmla="*/ 12666 w 12720"/>
              <a:gd name="p0y2" fmla="*/ 0 h 1913"/>
              <a:gd name="p0x3" fmla="*/ 12720 w 12720"/>
              <a:gd name="p0y3" fmla="*/ 53 h 1913"/>
              <a:gd name="p0x4" fmla="*/ 12720 w 12720"/>
              <a:gd name="p0y4" fmla="*/ 120 h 1913"/>
              <a:gd name="p0x5" fmla="*/ 12720 w 12720"/>
              <a:gd name="p0y5" fmla="*/ 1793 h 1913"/>
              <a:gd name="p0x6" fmla="*/ 12720 w 12720"/>
              <a:gd name="p0y6" fmla="*/ 1860 h 1913"/>
              <a:gd name="p0x7" fmla="*/ 12666 w 12720"/>
              <a:gd name="p0y7" fmla="*/ 1913 h 1913"/>
              <a:gd name="p0x8" fmla="*/ 12600 w 12720"/>
              <a:gd name="p0y8" fmla="*/ 1913 h 1913"/>
              <a:gd name="p0x9" fmla="*/ 120 w 12720"/>
              <a:gd name="p0y9" fmla="*/ 1913 h 1913"/>
              <a:gd name="p0x10" fmla="*/ 53 w 12720"/>
              <a:gd name="p0y10" fmla="*/ 1913 h 1913"/>
              <a:gd name="p0x11" fmla="*/ 0 w 12720"/>
              <a:gd name="p0y11" fmla="*/ 1860 h 1913"/>
              <a:gd name="p0x12" fmla="*/ 0 w 12720"/>
              <a:gd name="p0y12" fmla="*/ 1793 h 1913"/>
              <a:gd name="p0x13" fmla="*/ 0 w 12720"/>
              <a:gd name="p0y13" fmla="*/ 120 h 1913"/>
              <a:gd name="p0x14" fmla="*/ 0 w 12720"/>
              <a:gd name="p0y14" fmla="*/ 53 h 1913"/>
              <a:gd name="p0x15" fmla="*/ 53 w 12720"/>
              <a:gd name="p0y15" fmla="*/ 0 h 1913"/>
              <a:gd name="p0x16" fmla="*/ 120 w 12720"/>
              <a:gd name="p0y16" fmla="*/ 0 h 191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3733800" y="5416925"/>
            <a:ext cx="160020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智慧</a:t>
            </a:r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4038524" y="60769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主属性</a:t>
            </a:r>
          </a:p>
        </p:txBody>
      </p:sp>
      <p:sp>
        <p:nvSpPr>
          <p:cNvPr id="31" name="任意多边形 30"/>
          <p:cNvSpPr/>
          <p:nvPr>
            <p:custDataLst>
              <p:tags r:id="rId26"/>
            </p:custDataLst>
          </p:nvPr>
        </p:nvSpPr>
        <p:spPr>
          <a:xfrm>
            <a:off x="4991100" y="5502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941" t="-11556" r="-2941" b="-11556"/>
          <a:stretch>
            <a:fillRect/>
          </a:stretch>
        </p:blipFill>
        <p:spPr>
          <a:xfrm>
            <a:off x="5076825" y="5583555"/>
            <a:ext cx="171450" cy="1758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5410200" y="5540750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身板较脆，保持安全距离</a:t>
            </a:r>
          </a:p>
        </p:txBody>
      </p: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4991100" y="5883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3333" t="-1296" r="-3333" b="-1296"/>
          <a:stretch>
            <a:fillRect/>
          </a:stretch>
        </p:blipFill>
        <p:spPr>
          <a:xfrm>
            <a:off x="5086350" y="5964555"/>
            <a:ext cx="152400" cy="1758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5410200" y="5921750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注意回魔积累，确保持续输出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游侠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敏捷猎手，零氪首选</a:t>
            </a:r>
          </a:p>
        </p:txBody>
      </p:sp>
      <p:pic>
        <p:nvPicPr>
          <p:cNvPr id="4" name="图片 3" descr="c69ebe37-9224-11f1-a519-aecae007d95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798563" y="1295400"/>
            <a:ext cx="463525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2100" b="1" spc="12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零氪首选</a:t>
            </a:r>
            <a:r>
              <a:rPr lang="en-US" altLang="zh-CN" sz="2100" b="1" spc="12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12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敏捷核心</a:t>
            </a:r>
            <a:r>
              <a:rPr lang="en-US" altLang="zh-CN" sz="2100" b="1" spc="12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12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远程输出</a:t>
            </a:r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4616450" y="2033270"/>
            <a:ext cx="6998970" cy="3238500"/>
          </a:xfrm>
          <a:custGeom>
            <a:avLst/>
            <a:gdLst>
              <a:gd name="sw" fmla="*/ 1 w 11021"/>
              <a:gd name="sh" fmla="*/ 1 h 5100"/>
              <a:gd name="mins" fmla="min sw sh"/>
              <a:gd name="dsw" fmla="+- 0 sw mins"/>
              <a:gd name="dsh" fmla="+- 0 sh mins"/>
              <a:gd name="p0x0" fmla="*/ 120 w 11021"/>
              <a:gd name="p0y0" fmla="*/ 0 h 5100"/>
              <a:gd name="p0x1" fmla="*/ 10901 w 11021"/>
              <a:gd name="p0y1" fmla="*/ 0 h 5100"/>
              <a:gd name="p0x2" fmla="*/ 10968 w 11021"/>
              <a:gd name="p0y2" fmla="*/ 0 h 5100"/>
              <a:gd name="p0x3" fmla="*/ 11021 w 11021"/>
              <a:gd name="p0y3" fmla="*/ 53 h 5100"/>
              <a:gd name="p0x4" fmla="*/ 11021 w 11021"/>
              <a:gd name="p0y4" fmla="*/ 120 h 5100"/>
              <a:gd name="p0x5" fmla="*/ 11021 w 11021"/>
              <a:gd name="p0y5" fmla="*/ 4980 h 5100"/>
              <a:gd name="p0x6" fmla="*/ 11021 w 11021"/>
              <a:gd name="p0y6" fmla="*/ 5046 h 5100"/>
              <a:gd name="p0x7" fmla="*/ 10968 w 11021"/>
              <a:gd name="p0y7" fmla="*/ 5100 h 5100"/>
              <a:gd name="p0x8" fmla="*/ 10901 w 11021"/>
              <a:gd name="p0y8" fmla="*/ 5100 h 5100"/>
              <a:gd name="p0x9" fmla="*/ 120 w 11021"/>
              <a:gd name="p0y9" fmla="*/ 5100 h 5100"/>
              <a:gd name="p0x10" fmla="*/ 53 w 11021"/>
              <a:gd name="p0y10" fmla="*/ 5100 h 5100"/>
              <a:gd name="p0x11" fmla="*/ 0 w 11021"/>
              <a:gd name="p0y11" fmla="*/ 5046 h 5100"/>
              <a:gd name="p0x12" fmla="*/ 0 w 11021"/>
              <a:gd name="p0y12" fmla="*/ 4980 h 5100"/>
              <a:gd name="p0x13" fmla="*/ 0 w 11021"/>
              <a:gd name="p0y13" fmla="*/ 120 h 5100"/>
              <a:gd name="p0x14" fmla="*/ 0 w 11021"/>
              <a:gd name="p0y14" fmla="*/ 53 h 5100"/>
              <a:gd name="p0x15" fmla="*/ 53 w 11021"/>
              <a:gd name="p0y15" fmla="*/ 0 h 5100"/>
              <a:gd name="p0x16" fmla="*/ 120 w 11021"/>
              <a:gd name="p0y16" fmla="*/ 0 h 51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4811395" y="2319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c69ebfec-9224-11f1-a519-aecae007d95a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7" t="-114" r="237" b="114"/>
          <a:stretch>
            <a:fillRect/>
          </a:stretch>
        </p:blipFill>
        <p:spPr>
          <a:xfrm>
            <a:off x="4897120" y="240538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5345382" y="2304698"/>
            <a:ext cx="347617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技能特点</a:t>
            </a: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5345382" y="2628548"/>
            <a:ext cx="38190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高效单体攻击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良好生存能力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，远程容错率高</a:t>
            </a:r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4811395" y="30086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c69ec051-9224-11f1-a519-aecae007d95a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37" t="-213" r="237" b="213"/>
          <a:stretch>
            <a:fillRect/>
          </a:stretch>
        </p:blipFill>
        <p:spPr>
          <a:xfrm>
            <a:off x="4897120" y="309435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5345382" y="2993917"/>
            <a:ext cx="25718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战斗定位</a:t>
            </a: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5345382" y="3317767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保持距离，负责后方强力远程输出</a:t>
            </a:r>
          </a:p>
        </p:txBody>
      </p:sp>
      <p:sp>
        <p:nvSpPr>
          <p:cNvPr id="19" name="任意多边形 18"/>
          <p:cNvSpPr/>
          <p:nvPr>
            <p:custDataLst>
              <p:tags r:id="rId13"/>
            </p:custDataLst>
          </p:nvPr>
        </p:nvSpPr>
        <p:spPr>
          <a:xfrm>
            <a:off x="4811395" y="3698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c69ebff7-9224-11f1-a519-aecae007d95a"/>
          <p:cNvPicPr/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7" t="-55" r="237" b="55"/>
          <a:stretch>
            <a:fillRect/>
          </a:stretch>
        </p:blipFill>
        <p:spPr>
          <a:xfrm>
            <a:off x="4897120" y="378396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5"/>
            </p:custDataLst>
          </p:nvPr>
        </p:nvSpPr>
        <p:spPr>
          <a:xfrm>
            <a:off x="5345382" y="3683136"/>
            <a:ext cx="2400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零氪优势</a:t>
            </a:r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5345382" y="4006986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低投入稳定进步，长期游戏优选</a:t>
            </a:r>
          </a:p>
        </p:txBody>
      </p:sp>
      <p:sp>
        <p:nvSpPr>
          <p:cNvPr id="24" name="任意多边形 23"/>
          <p:cNvSpPr/>
          <p:nvPr>
            <p:custDataLst>
              <p:tags r:id="rId17"/>
            </p:custDataLst>
          </p:nvPr>
        </p:nvSpPr>
        <p:spPr>
          <a:xfrm>
            <a:off x="4811395" y="43872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c69ec13a-9224-11f1-a519-aecae007d95a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7" t="-157" r="237" b="157"/>
          <a:stretch>
            <a:fillRect/>
          </a:stretch>
        </p:blipFill>
        <p:spPr>
          <a:xfrm>
            <a:off x="4897120" y="4472940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5345382" y="4372366"/>
            <a:ext cx="343130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注意事项</a:t>
            </a: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5345382" y="4696216"/>
            <a:ext cx="37742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DEX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与敏捷属性突出，装备优先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命中</a:t>
            </a:r>
            <a:r>
              <a:rPr 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与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闪避</a:t>
            </a:r>
          </a:p>
        </p:txBody>
      </p:sp>
      <p:sp>
        <p:nvSpPr>
          <p:cNvPr id="29" name="任意多边形 28"/>
          <p:cNvSpPr/>
          <p:nvPr>
            <p:custDataLst>
              <p:tags r:id="rId21"/>
            </p:custDataLst>
          </p:nvPr>
        </p:nvSpPr>
        <p:spPr>
          <a:xfrm>
            <a:off x="4616450" y="5471795"/>
            <a:ext cx="6998970" cy="1000125"/>
          </a:xfrm>
          <a:custGeom>
            <a:avLst/>
            <a:gdLst>
              <a:gd name="sw" fmla="*/ 1 w 11021"/>
              <a:gd name="sh" fmla="*/ 1 h 1575"/>
              <a:gd name="mins" fmla="min sw sh"/>
              <a:gd name="dsw" fmla="+- 0 sw mins"/>
              <a:gd name="dsh" fmla="+- 0 sh mins"/>
              <a:gd name="p0x0" fmla="*/ 120 w 11021"/>
              <a:gd name="p0y0" fmla="*/ 0 h 1575"/>
              <a:gd name="p0x1" fmla="*/ 10901 w 11021"/>
              <a:gd name="p0y1" fmla="*/ 0 h 1575"/>
              <a:gd name="p0x2" fmla="*/ 10968 w 11021"/>
              <a:gd name="p0y2" fmla="*/ 0 h 1575"/>
              <a:gd name="p0x3" fmla="*/ 11021 w 11021"/>
              <a:gd name="p0y3" fmla="*/ 53 h 1575"/>
              <a:gd name="p0x4" fmla="*/ 11021 w 11021"/>
              <a:gd name="p0y4" fmla="*/ 120 h 1575"/>
              <a:gd name="p0x5" fmla="*/ 11021 w 11021"/>
              <a:gd name="p0y5" fmla="*/ 1455 h 1575"/>
              <a:gd name="p0x6" fmla="*/ 11021 w 11021"/>
              <a:gd name="p0y6" fmla="*/ 1521 h 1575"/>
              <a:gd name="p0x7" fmla="*/ 10968 w 11021"/>
              <a:gd name="p0y7" fmla="*/ 1575 h 1575"/>
              <a:gd name="p0x8" fmla="*/ 10901 w 11021"/>
              <a:gd name="p0y8" fmla="*/ 1575 h 1575"/>
              <a:gd name="p0x9" fmla="*/ 120 w 11021"/>
              <a:gd name="p0y9" fmla="*/ 1575 h 1575"/>
              <a:gd name="p0x10" fmla="*/ 53 w 11021"/>
              <a:gd name="p0y10" fmla="*/ 1575 h 1575"/>
              <a:gd name="p0x11" fmla="*/ 0 w 11021"/>
              <a:gd name="p0y11" fmla="*/ 1521 h 1575"/>
              <a:gd name="p0x12" fmla="*/ 0 w 11021"/>
              <a:gd name="p0y12" fmla="*/ 1455 h 1575"/>
              <a:gd name="p0x13" fmla="*/ 0 w 11021"/>
              <a:gd name="p0y13" fmla="*/ 120 h 1575"/>
              <a:gd name="p0x14" fmla="*/ 0 w 11021"/>
              <a:gd name="p0y14" fmla="*/ 53 h 1575"/>
              <a:gd name="p0x15" fmla="*/ 53 w 11021"/>
              <a:gd name="p0y15" fmla="*/ 0 h 1575"/>
              <a:gd name="p0x16" fmla="*/ 120 w 11021"/>
              <a:gd name="p0y16" fmla="*/ 0 h 15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4849111" y="5653088"/>
            <a:ext cx="65341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属性加点以</a:t>
            </a:r>
            <a:r>
              <a:rPr lang="en-US" alt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敏捷为主</a:t>
            </a:r>
            <a:r>
              <a:rPr 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，优先提升</a:t>
            </a:r>
            <a:r>
              <a:rPr lang="en-US" alt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命中</a:t>
            </a:r>
            <a:r>
              <a:rPr 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与</a:t>
            </a:r>
            <a:r>
              <a:rPr lang="en-US" alt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闪避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。装备依赖度低，日常挂机与副本即可稳步提升，新手开荒与长期白嫖的最佳选择。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自由交易与公会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社交即战力</a:t>
            </a:r>
          </a:p>
        </p:txBody>
      </p:sp>
      <p:pic>
        <p:nvPicPr>
          <p:cNvPr id="4" name="图片 3" descr="02e4ab03-9225-11f1-9c81-eeb766a6f2c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3538220" y="1109345"/>
            <a:ext cx="8077200" cy="2329180"/>
          </a:xfrm>
          <a:custGeom>
            <a:avLst/>
            <a:gdLst>
              <a:gd name="sw" fmla="*/ 1 w 12720"/>
              <a:gd name="sh" fmla="*/ 1 h 3667"/>
              <a:gd name="mins" fmla="min sw sh"/>
              <a:gd name="dsw" fmla="+- 0 sw mins"/>
              <a:gd name="dsh" fmla="+- 0 sh mins"/>
              <a:gd name="p0x0" fmla="*/ 120 w 12720"/>
              <a:gd name="p0y0" fmla="*/ 0 h 3667"/>
              <a:gd name="p0x1" fmla="*/ 12600 w 12720"/>
              <a:gd name="p0y1" fmla="*/ 0 h 3667"/>
              <a:gd name="p0x2" fmla="*/ 12666 w 12720"/>
              <a:gd name="p0y2" fmla="*/ 0 h 3667"/>
              <a:gd name="p0x3" fmla="*/ 12720 w 12720"/>
              <a:gd name="p0y3" fmla="*/ 53 h 3667"/>
              <a:gd name="p0x4" fmla="*/ 12720 w 12720"/>
              <a:gd name="p0y4" fmla="*/ 120 h 3667"/>
              <a:gd name="p0x5" fmla="*/ 12720 w 12720"/>
              <a:gd name="p0y5" fmla="*/ 3547 h 3667"/>
              <a:gd name="p0x6" fmla="*/ 12720 w 12720"/>
              <a:gd name="p0y6" fmla="*/ 3613 h 3667"/>
              <a:gd name="p0x7" fmla="*/ 12666 w 12720"/>
              <a:gd name="p0y7" fmla="*/ 3667 h 3667"/>
              <a:gd name="p0x8" fmla="*/ 12600 w 12720"/>
              <a:gd name="p0y8" fmla="*/ 3667 h 3667"/>
              <a:gd name="p0x9" fmla="*/ 120 w 12720"/>
              <a:gd name="p0y9" fmla="*/ 3667 h 3667"/>
              <a:gd name="p0x10" fmla="*/ 53 w 12720"/>
              <a:gd name="p0y10" fmla="*/ 3667 h 3667"/>
              <a:gd name="p0x11" fmla="*/ 0 w 12720"/>
              <a:gd name="p0y11" fmla="*/ 3613 h 3667"/>
              <a:gd name="p0x12" fmla="*/ 0 w 12720"/>
              <a:gd name="p0y12" fmla="*/ 3547 h 3667"/>
              <a:gd name="p0x13" fmla="*/ 0 w 12720"/>
              <a:gd name="p0y13" fmla="*/ 120 h 3667"/>
              <a:gd name="p0x14" fmla="*/ 0 w 12720"/>
              <a:gd name="p0y14" fmla="*/ 53 h 3667"/>
              <a:gd name="p0x15" fmla="*/ 53 w 12720"/>
              <a:gd name="p0y15" fmla="*/ 0 h 3667"/>
              <a:gd name="p0x16" fmla="*/ 120 w 12720"/>
              <a:gd name="p0y16" fmla="*/ 0 h 366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自由交易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零氪变强的核心路径</a:t>
            </a:r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3733800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3333" r="-3333"/>
          <a:stretch>
            <a:fillRect/>
          </a:stretch>
        </p:blipFill>
        <p:spPr>
          <a:xfrm>
            <a:off x="3867150" y="1823720"/>
            <a:ext cx="152400" cy="20002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4267200" y="1700689"/>
            <a:ext cx="298965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350" b="1" spc="-13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sz="1350" b="1" spc="-13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解锁交易行，</a:t>
            </a:r>
            <a:r>
              <a:rPr lang="en-US" sz="1350" b="1" spc="-13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 spc="-13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完全自由交易</a:t>
            </a: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733800" y="2209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314" t="-2500" r="-4314" b="-2500"/>
          <a:stretch>
            <a:fillRect/>
          </a:stretch>
        </p:blipFill>
        <p:spPr>
          <a:xfrm>
            <a:off x="3855085" y="2319020"/>
            <a:ext cx="175895" cy="20002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267200" y="2195989"/>
            <a:ext cx="56191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双轨并行：个人交易行与跨服拍卖行，装备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材料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技能书均可封印流通</a:t>
            </a: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3733800" y="2705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8333" t="-5263" r="-8333" b="-5263"/>
          <a:stretch>
            <a:fillRect/>
          </a:stretch>
        </p:blipFill>
        <p:spPr>
          <a:xfrm>
            <a:off x="3843020" y="2814320"/>
            <a:ext cx="200025" cy="20002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267200" y="2691289"/>
            <a:ext cx="4286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智能定价保障市场平衡，物品密封系统防欺诈保安全</a:t>
            </a: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3538220" y="3562350"/>
            <a:ext cx="8077200" cy="2328545"/>
          </a:xfrm>
          <a:custGeom>
            <a:avLst/>
            <a:gdLst>
              <a:gd name="sw" fmla="*/ 1 w 12720"/>
              <a:gd name="sh" fmla="*/ 1 h 3667"/>
              <a:gd name="mins" fmla="min sw sh"/>
              <a:gd name="dsw" fmla="+- 0 sw mins"/>
              <a:gd name="dsh" fmla="+- 0 sh mins"/>
              <a:gd name="p0x0" fmla="*/ 120 w 12720"/>
              <a:gd name="p0y0" fmla="*/ 0 h 3667"/>
              <a:gd name="p0x1" fmla="*/ 12600 w 12720"/>
              <a:gd name="p0y1" fmla="*/ 0 h 3667"/>
              <a:gd name="p0x2" fmla="*/ 12666 w 12720"/>
              <a:gd name="p0y2" fmla="*/ 0 h 3667"/>
              <a:gd name="p0x3" fmla="*/ 12720 w 12720"/>
              <a:gd name="p0y3" fmla="*/ 53 h 3667"/>
              <a:gd name="p0x4" fmla="*/ 12720 w 12720"/>
              <a:gd name="p0y4" fmla="*/ 120 h 3667"/>
              <a:gd name="p0x5" fmla="*/ 12720 w 12720"/>
              <a:gd name="p0y5" fmla="*/ 3547 h 3667"/>
              <a:gd name="p0x6" fmla="*/ 12720 w 12720"/>
              <a:gd name="p0y6" fmla="*/ 3613 h 3667"/>
              <a:gd name="p0x7" fmla="*/ 12666 w 12720"/>
              <a:gd name="p0y7" fmla="*/ 3667 h 3667"/>
              <a:gd name="p0x8" fmla="*/ 12600 w 12720"/>
              <a:gd name="p0y8" fmla="*/ 3667 h 3667"/>
              <a:gd name="p0x9" fmla="*/ 120 w 12720"/>
              <a:gd name="p0y9" fmla="*/ 3667 h 3667"/>
              <a:gd name="p0x10" fmla="*/ 53 w 12720"/>
              <a:gd name="p0y10" fmla="*/ 3667 h 3667"/>
              <a:gd name="p0x11" fmla="*/ 0 w 12720"/>
              <a:gd name="p0y11" fmla="*/ 3613 h 3667"/>
              <a:gd name="p0x12" fmla="*/ 0 w 12720"/>
              <a:gd name="p0y12" fmla="*/ 3547 h 3667"/>
              <a:gd name="p0x13" fmla="*/ 0 w 12720"/>
              <a:gd name="p0y13" fmla="*/ 120 h 3667"/>
              <a:gd name="p0x14" fmla="*/ 0 w 12720"/>
              <a:gd name="p0y14" fmla="*/ 53 h 3667"/>
              <a:gd name="p0x15" fmla="*/ 53 w 12720"/>
              <a:gd name="p0y15" fmla="*/ 0 h 3667"/>
              <a:gd name="p0x16" fmla="*/ 120 w 12720"/>
              <a:gd name="p0y16" fmla="*/ 0 h 366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3733800" y="3741420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公会系统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社交支撑与长线玩法</a:t>
            </a: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3733800" y="4166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933" t="-8333" r="-2933" b="-8333"/>
          <a:stretch>
            <a:fillRect/>
          </a:stretch>
        </p:blipFill>
        <p:spPr>
          <a:xfrm>
            <a:off x="3819525" y="4276725"/>
            <a:ext cx="252095" cy="20002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267200" y="4153376"/>
            <a:ext cx="3390452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公会组队刷副本、打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，效率远超野队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3733800" y="46621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3867150" y="4772025"/>
            <a:ext cx="152400" cy="20002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267200" y="4648676"/>
            <a:ext cx="4286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深层玩法：领地赋税管理、王位角逐，均需公会参与</a:t>
            </a: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3733800" y="51574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032" t="-15625" r="-6032" b="-15625"/>
          <a:stretch>
            <a:fillRect/>
          </a:stretch>
        </p:blipFill>
        <p:spPr>
          <a:xfrm>
            <a:off x="3830955" y="5267325"/>
            <a:ext cx="224155" cy="20002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267200" y="5143976"/>
            <a:ext cx="3429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掌权玩家掌控城池资源，联盟博弈长线耐玩</a:t>
            </a: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3533775" y="6010275"/>
            <a:ext cx="8086725" cy="466725"/>
          </a:xfrm>
          <a:custGeom>
            <a:avLst/>
            <a:gdLst>
              <a:gd name="sw" fmla="*/ 1 w 12735"/>
              <a:gd name="sh" fmla="*/ 1 h 735"/>
              <a:gd name="mins" fmla="min sw sh"/>
              <a:gd name="dsw" fmla="+- 0 sw mins"/>
              <a:gd name="dsh" fmla="+- 0 sh mins"/>
              <a:gd name="p0x0" fmla="*/ 120 w 12735"/>
              <a:gd name="p0y0" fmla="*/ 0 h 735"/>
              <a:gd name="p0x1" fmla="*/ 12615 w 12735"/>
              <a:gd name="p0y1" fmla="*/ 0 h 735"/>
              <a:gd name="p0x2" fmla="*/ 12681 w 12735"/>
              <a:gd name="p0y2" fmla="*/ 0 h 735"/>
              <a:gd name="p0x3" fmla="*/ 12735 w 12735"/>
              <a:gd name="p0y3" fmla="*/ 53 h 735"/>
              <a:gd name="p0x4" fmla="*/ 12735 w 12735"/>
              <a:gd name="p0y4" fmla="*/ 120 h 735"/>
              <a:gd name="p0x5" fmla="*/ 12735 w 12735"/>
              <a:gd name="p0y5" fmla="*/ 615 h 735"/>
              <a:gd name="p0x6" fmla="*/ 12735 w 12735"/>
              <a:gd name="p0y6" fmla="*/ 681 h 735"/>
              <a:gd name="p0x7" fmla="*/ 12681 w 12735"/>
              <a:gd name="p0y7" fmla="*/ 735 h 735"/>
              <a:gd name="p0x8" fmla="*/ 12615 w 12735"/>
              <a:gd name="p0y8" fmla="*/ 735 h 735"/>
              <a:gd name="p0x9" fmla="*/ 120 w 12735"/>
              <a:gd name="p0y9" fmla="*/ 735 h 735"/>
              <a:gd name="p0x10" fmla="*/ 53 w 12735"/>
              <a:gd name="p0y10" fmla="*/ 735 h 735"/>
              <a:gd name="p0x11" fmla="*/ 0 w 12735"/>
              <a:gd name="p0y11" fmla="*/ 681 h 735"/>
              <a:gd name="p0x12" fmla="*/ 0 w 12735"/>
              <a:gd name="p0y12" fmla="*/ 615 h 735"/>
              <a:gd name="p0x13" fmla="*/ 0 w 12735"/>
              <a:gd name="p0y13" fmla="*/ 120 h 735"/>
              <a:gd name="p0x14" fmla="*/ 0 w 12735"/>
              <a:gd name="p0y14" fmla="*/ 53 h 735"/>
              <a:gd name="p0x15" fmla="*/ 53 w 12735"/>
              <a:gd name="p0y15" fmla="*/ 0 h 735"/>
              <a:gd name="p0x16" fmla="*/ 120 w 12735"/>
              <a:gd name="p0y16" fmla="*/ 0 h 7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3724275" y="6110288"/>
            <a:ext cx="77057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sz="15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级后立即加入公会</a:t>
            </a:r>
            <a:r>
              <a:rPr sz="15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，同步熟悉交易行操作，副本装备及时上架，积累第一桶金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645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1978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60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39423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三天开荒</a:t>
            </a: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83810"/>
            <a:ext cx="4663440" cy="9525"/>
          </a:xfrm>
          <a:prstGeom prst="rect">
            <a:avLst/>
          </a:prstGeom>
          <a:solidFill>
            <a:srgbClr val="6A4DFF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307681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每一天都踩在节奏点上</a:t>
            </a: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从第一天主线冲刺到第三天战力成型，保姆级路线规划</a:t>
            </a: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28800"/>
            <a:ext cx="48260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47850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开荒总纲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三天成型路线图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8968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7438796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三天开荒目标：</a:t>
            </a:r>
            <a:r>
              <a:rPr lang="zh-CN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零氪玩家</a:t>
            </a:r>
            <a:r>
              <a:rPr lang="en-US" altLang="zh-CN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15000 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战力成型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，为冲击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20000 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战力奠基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11039475" cy="846455"/>
          </a:xfrm>
          <a:custGeom>
            <a:avLst/>
            <a:gdLst>
              <a:gd name="sw" fmla="*/ 1 w 17385"/>
              <a:gd name="sh" fmla="*/ 1 h 1333"/>
              <a:gd name="mins" fmla="min sw sh"/>
              <a:gd name="dsw" fmla="+- 0 sw mins"/>
              <a:gd name="dsh" fmla="+- 0 sh mins"/>
              <a:gd name="p0x0" fmla="*/ 120 w 17385"/>
              <a:gd name="p0y0" fmla="*/ 0 h 1333"/>
              <a:gd name="p0x1" fmla="*/ 17265 w 17385"/>
              <a:gd name="p0y1" fmla="*/ 0 h 1333"/>
              <a:gd name="p0x2" fmla="*/ 17331 w 17385"/>
              <a:gd name="p0y2" fmla="*/ 0 h 1333"/>
              <a:gd name="p0x3" fmla="*/ 17385 w 17385"/>
              <a:gd name="p0y3" fmla="*/ 53 h 1333"/>
              <a:gd name="p0x4" fmla="*/ 17385 w 17385"/>
              <a:gd name="p0y4" fmla="*/ 120 h 1333"/>
              <a:gd name="p0x5" fmla="*/ 17385 w 17385"/>
              <a:gd name="p0y5" fmla="*/ 1213 h 1333"/>
              <a:gd name="p0x6" fmla="*/ 17385 w 17385"/>
              <a:gd name="p0y6" fmla="*/ 1279 h 1333"/>
              <a:gd name="p0x7" fmla="*/ 17331 w 17385"/>
              <a:gd name="p0y7" fmla="*/ 1333 h 1333"/>
              <a:gd name="p0x8" fmla="*/ 17265 w 17385"/>
              <a:gd name="p0y8" fmla="*/ 1333 h 1333"/>
              <a:gd name="p0x9" fmla="*/ 120 w 17385"/>
              <a:gd name="p0y9" fmla="*/ 1333 h 1333"/>
              <a:gd name="p0x10" fmla="*/ 53 w 17385"/>
              <a:gd name="p0y10" fmla="*/ 1333 h 1333"/>
              <a:gd name="p0x11" fmla="*/ 0 w 17385"/>
              <a:gd name="p0y11" fmla="*/ 1279 h 1333"/>
              <a:gd name="p0x12" fmla="*/ 0 w 17385"/>
              <a:gd name="p0y12" fmla="*/ 1213 h 1333"/>
              <a:gd name="p0x13" fmla="*/ 0 w 17385"/>
              <a:gd name="p0y13" fmla="*/ 120 h 1333"/>
              <a:gd name="p0x14" fmla="*/ 0 w 17385"/>
              <a:gd name="p0y14" fmla="*/ 53 h 1333"/>
              <a:gd name="p0x15" fmla="*/ 53 w 17385"/>
              <a:gd name="p0y15" fmla="*/ 0 h 1333"/>
              <a:gd name="p0x16" fmla="*/ 120 w 17385"/>
              <a:gd name="p0y16" fmla="*/ 0 h 133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24695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eb4c30d2-9224-11f1-967f-bac301578260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65" b="65"/>
          <a:stretch>
            <a:fillRect/>
          </a:stretch>
        </p:blipFill>
        <p:spPr>
          <a:xfrm>
            <a:off x="838200" y="2536190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228725" y="2326796"/>
            <a:ext cx="657441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第一天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建基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228725" y="2650646"/>
            <a:ext cx="691731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主线推进至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章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，大号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55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，创建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个分身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完成主线，获取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张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近卫系列蓝装图纸</a:t>
            </a: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575945" y="3268980"/>
            <a:ext cx="11039475" cy="846455"/>
          </a:xfrm>
          <a:custGeom>
            <a:avLst/>
            <a:gdLst>
              <a:gd name="sw" fmla="*/ 1 w 17385"/>
              <a:gd name="sh" fmla="*/ 1 h 1333"/>
              <a:gd name="mins" fmla="min sw sh"/>
              <a:gd name="dsw" fmla="+- 0 sw mins"/>
              <a:gd name="dsh" fmla="+- 0 sh mins"/>
              <a:gd name="p0x0" fmla="*/ 120 w 17385"/>
              <a:gd name="p0y0" fmla="*/ 0 h 1333"/>
              <a:gd name="p0x1" fmla="*/ 17265 w 17385"/>
              <a:gd name="p0y1" fmla="*/ 0 h 1333"/>
              <a:gd name="p0x2" fmla="*/ 17331 w 17385"/>
              <a:gd name="p0y2" fmla="*/ 0 h 1333"/>
              <a:gd name="p0x3" fmla="*/ 17385 w 17385"/>
              <a:gd name="p0y3" fmla="*/ 53 h 1333"/>
              <a:gd name="p0x4" fmla="*/ 17385 w 17385"/>
              <a:gd name="p0y4" fmla="*/ 120 h 1333"/>
              <a:gd name="p0x5" fmla="*/ 17385 w 17385"/>
              <a:gd name="p0y5" fmla="*/ 1213 h 1333"/>
              <a:gd name="p0x6" fmla="*/ 17385 w 17385"/>
              <a:gd name="p0y6" fmla="*/ 1279 h 1333"/>
              <a:gd name="p0x7" fmla="*/ 17331 w 17385"/>
              <a:gd name="p0y7" fmla="*/ 1333 h 1333"/>
              <a:gd name="p0x8" fmla="*/ 17265 w 17385"/>
              <a:gd name="p0y8" fmla="*/ 1333 h 1333"/>
              <a:gd name="p0x9" fmla="*/ 120 w 17385"/>
              <a:gd name="p0y9" fmla="*/ 1333 h 1333"/>
              <a:gd name="p0x10" fmla="*/ 53 w 17385"/>
              <a:gd name="p0y10" fmla="*/ 1333 h 1333"/>
              <a:gd name="p0x11" fmla="*/ 0 w 17385"/>
              <a:gd name="p0y11" fmla="*/ 1279 h 1333"/>
              <a:gd name="p0x12" fmla="*/ 0 w 17385"/>
              <a:gd name="p0y12" fmla="*/ 1213 h 1333"/>
              <a:gd name="p0x13" fmla="*/ 0 w 17385"/>
              <a:gd name="p0y13" fmla="*/ 120 h 1333"/>
              <a:gd name="p0x14" fmla="*/ 0 w 17385"/>
              <a:gd name="p0y14" fmla="*/ 53 h 1333"/>
              <a:gd name="p0x15" fmla="*/ 53 w 17385"/>
              <a:gd name="p0y15" fmla="*/ 0 h 1333"/>
              <a:gd name="p0x16" fmla="*/ 120 w 17385"/>
              <a:gd name="p0y16" fmla="*/ 0 h 133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35159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eb4c31fb-9224-11f1-967f-bac301578260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66" b="66"/>
          <a:stretch>
            <a:fillRect/>
          </a:stretch>
        </p:blipFill>
        <p:spPr>
          <a:xfrm>
            <a:off x="838200" y="358267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1228725" y="3373279"/>
            <a:ext cx="729049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第二天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拓展</a:t>
            </a: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228725" y="3697129"/>
            <a:ext cx="76333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完成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300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装备图鉴登录，获取稀有装备图纸，制作首饰蓝装并强化，分身完成时装和护卫抽卡</a:t>
            </a: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575945" y="4315460"/>
            <a:ext cx="11039475" cy="846455"/>
          </a:xfrm>
          <a:custGeom>
            <a:avLst/>
            <a:gdLst>
              <a:gd name="sw" fmla="*/ 1 w 17385"/>
              <a:gd name="sh" fmla="*/ 1 h 1333"/>
              <a:gd name="mins" fmla="min sw sh"/>
              <a:gd name="dsw" fmla="+- 0 sw mins"/>
              <a:gd name="dsh" fmla="+- 0 sh mins"/>
              <a:gd name="p0x0" fmla="*/ 120 w 17385"/>
              <a:gd name="p0y0" fmla="*/ 0 h 1333"/>
              <a:gd name="p0x1" fmla="*/ 17265 w 17385"/>
              <a:gd name="p0y1" fmla="*/ 0 h 1333"/>
              <a:gd name="p0x2" fmla="*/ 17331 w 17385"/>
              <a:gd name="p0y2" fmla="*/ 0 h 1333"/>
              <a:gd name="p0x3" fmla="*/ 17385 w 17385"/>
              <a:gd name="p0y3" fmla="*/ 53 h 1333"/>
              <a:gd name="p0x4" fmla="*/ 17385 w 17385"/>
              <a:gd name="p0y4" fmla="*/ 120 h 1333"/>
              <a:gd name="p0x5" fmla="*/ 17385 w 17385"/>
              <a:gd name="p0y5" fmla="*/ 1213 h 1333"/>
              <a:gd name="p0x6" fmla="*/ 17385 w 17385"/>
              <a:gd name="p0y6" fmla="*/ 1279 h 1333"/>
              <a:gd name="p0x7" fmla="*/ 17331 w 17385"/>
              <a:gd name="p0y7" fmla="*/ 1333 h 1333"/>
              <a:gd name="p0x8" fmla="*/ 17265 w 17385"/>
              <a:gd name="p0y8" fmla="*/ 1333 h 1333"/>
              <a:gd name="p0x9" fmla="*/ 120 w 17385"/>
              <a:gd name="p0y9" fmla="*/ 1333 h 1333"/>
              <a:gd name="p0x10" fmla="*/ 53 w 17385"/>
              <a:gd name="p0y10" fmla="*/ 1333 h 1333"/>
              <a:gd name="p0x11" fmla="*/ 0 w 17385"/>
              <a:gd name="p0y11" fmla="*/ 1279 h 1333"/>
              <a:gd name="p0x12" fmla="*/ 0 w 17385"/>
              <a:gd name="p0y12" fmla="*/ 1213 h 1333"/>
              <a:gd name="p0x13" fmla="*/ 0 w 17385"/>
              <a:gd name="p0y13" fmla="*/ 120 h 1333"/>
              <a:gd name="p0x14" fmla="*/ 0 w 17385"/>
              <a:gd name="p0y14" fmla="*/ 53 h 1333"/>
              <a:gd name="p0x15" fmla="*/ 53 w 17385"/>
              <a:gd name="p0y15" fmla="*/ 0 h 1333"/>
              <a:gd name="p0x16" fmla="*/ 120 w 17385"/>
              <a:gd name="p0y16" fmla="*/ 0 h 133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771525" y="4562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eb4c3172-9224-11f1-967f-bac301578260"/>
          <p:cNvPicPr/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68" b="68"/>
          <a:stretch>
            <a:fillRect/>
          </a:stretch>
        </p:blipFill>
        <p:spPr>
          <a:xfrm>
            <a:off x="838200" y="4629150"/>
            <a:ext cx="209550" cy="2095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1228725" y="4419762"/>
            <a:ext cx="549600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第三天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质变</a:t>
            </a:r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1228725" y="4743612"/>
            <a:ext cx="583890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完成武器类及白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绿装备图鉴约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80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，蓝装精工附魔，达成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15000 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</a:t>
            </a:r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575945" y="5400040"/>
            <a:ext cx="11039475" cy="1071880"/>
          </a:xfrm>
          <a:custGeom>
            <a:avLst/>
            <a:gdLst>
              <a:gd name="sw" fmla="*/ 1 w 17385"/>
              <a:gd name="sh" fmla="*/ 1 h 1687"/>
              <a:gd name="mins" fmla="min sw sh"/>
              <a:gd name="dsw" fmla="+- 0 sw mins"/>
              <a:gd name="dsh" fmla="+- 0 sh mins"/>
              <a:gd name="p0x0" fmla="*/ 120 w 17385"/>
              <a:gd name="p0y0" fmla="*/ 0 h 1687"/>
              <a:gd name="p0x1" fmla="*/ 17265 w 17385"/>
              <a:gd name="p0y1" fmla="*/ 0 h 1687"/>
              <a:gd name="p0x2" fmla="*/ 17331 w 17385"/>
              <a:gd name="p0y2" fmla="*/ 0 h 1687"/>
              <a:gd name="p0x3" fmla="*/ 17385 w 17385"/>
              <a:gd name="p0y3" fmla="*/ 53 h 1687"/>
              <a:gd name="p0x4" fmla="*/ 17385 w 17385"/>
              <a:gd name="p0y4" fmla="*/ 120 h 1687"/>
              <a:gd name="p0x5" fmla="*/ 17385 w 17385"/>
              <a:gd name="p0y5" fmla="*/ 1567 h 1687"/>
              <a:gd name="p0x6" fmla="*/ 17385 w 17385"/>
              <a:gd name="p0y6" fmla="*/ 1634 h 1687"/>
              <a:gd name="p0x7" fmla="*/ 17331 w 17385"/>
              <a:gd name="p0y7" fmla="*/ 1687 h 1687"/>
              <a:gd name="p0x8" fmla="*/ 17265 w 17385"/>
              <a:gd name="p0y8" fmla="*/ 1687 h 1687"/>
              <a:gd name="p0x9" fmla="*/ 120 w 17385"/>
              <a:gd name="p0y9" fmla="*/ 1687 h 1687"/>
              <a:gd name="p0x10" fmla="*/ 53 w 17385"/>
              <a:gd name="p0y10" fmla="*/ 1687 h 1687"/>
              <a:gd name="p0x11" fmla="*/ 0 w 17385"/>
              <a:gd name="p0y11" fmla="*/ 1634 h 1687"/>
              <a:gd name="p0x12" fmla="*/ 0 w 17385"/>
              <a:gd name="p0y12" fmla="*/ 1567 h 1687"/>
              <a:gd name="p0x13" fmla="*/ 0 w 17385"/>
              <a:gd name="p0y13" fmla="*/ 120 h 1687"/>
              <a:gd name="p0x14" fmla="*/ 0 w 17385"/>
              <a:gd name="p0y14" fmla="*/ 53 h 1687"/>
              <a:gd name="p0x15" fmla="*/ 53 w 17385"/>
              <a:gd name="p0y15" fmla="*/ 0 h 1687"/>
              <a:gd name="p0x16" fmla="*/ 120 w 17385"/>
              <a:gd name="p0y16" fmla="*/ 0 h 168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771525" y="5583965"/>
            <a:ext cx="106489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先铺量、再提质</a:t>
            </a:r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771525" y="60026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eb4c32bf-9224-11f1-967f-bac301578260"/>
          <p:cNvPicPr/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256" b="256"/>
          <a:stretch>
            <a:fillRect/>
          </a:stretch>
        </p:blipFill>
        <p:spPr>
          <a:xfrm>
            <a:off x="828675" y="6059805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1152525" y="5984015"/>
            <a:ext cx="58294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每日副本贯穿三天，产出强化卷轴，是合成首饰卷与装备强化的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核心资源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第一天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上午：主线冲刺，分身上线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35025"/>
          </a:xfrm>
          <a:custGeom>
            <a:avLst/>
            <a:gdLst>
              <a:gd name="sw" fmla="*/ 1 w 17400"/>
              <a:gd name="sh" fmla="*/ 1 h 1315"/>
              <a:gd name="mins" fmla="min sw sh"/>
              <a:gd name="dsw" fmla="+- 0 sw mins"/>
              <a:gd name="dsh" fmla="+- 0 sh mins"/>
              <a:gd name="p0x0" fmla="*/ 120 w 17400"/>
              <a:gd name="p0y0" fmla="*/ 0 h 1315"/>
              <a:gd name="p0x1" fmla="*/ 17280 w 17400"/>
              <a:gd name="p0y1" fmla="*/ 0 h 1315"/>
              <a:gd name="p0x2" fmla="*/ 17346 w 17400"/>
              <a:gd name="p0y2" fmla="*/ 0 h 1315"/>
              <a:gd name="p0x3" fmla="*/ 17400 w 17400"/>
              <a:gd name="p0y3" fmla="*/ 53 h 1315"/>
              <a:gd name="p0x4" fmla="*/ 17400 w 17400"/>
              <a:gd name="p0y4" fmla="*/ 120 h 1315"/>
              <a:gd name="p0x5" fmla="*/ 17400 w 17400"/>
              <a:gd name="p0y5" fmla="*/ 1195 h 1315"/>
              <a:gd name="p0x6" fmla="*/ 17400 w 17400"/>
              <a:gd name="p0y6" fmla="*/ 1261 h 1315"/>
              <a:gd name="p0x7" fmla="*/ 17346 w 17400"/>
              <a:gd name="p0y7" fmla="*/ 1315 h 1315"/>
              <a:gd name="p0x8" fmla="*/ 17280 w 17400"/>
              <a:gd name="p0y8" fmla="*/ 1315 h 1315"/>
              <a:gd name="p0x9" fmla="*/ 120 w 17400"/>
              <a:gd name="p0y9" fmla="*/ 1315 h 1315"/>
              <a:gd name="p0x10" fmla="*/ 53 w 17400"/>
              <a:gd name="p0y10" fmla="*/ 1315 h 1315"/>
              <a:gd name="p0x11" fmla="*/ 0 w 17400"/>
              <a:gd name="p0y11" fmla="*/ 1261 h 1315"/>
              <a:gd name="p0x12" fmla="*/ 0 w 17400"/>
              <a:gd name="p0y12" fmla="*/ 1195 h 1315"/>
              <a:gd name="p0x13" fmla="*/ 0 w 17400"/>
              <a:gd name="p0y13" fmla="*/ 120 h 1315"/>
              <a:gd name="p0x14" fmla="*/ 0 w 17400"/>
              <a:gd name="p0y14" fmla="*/ 53 h 1315"/>
              <a:gd name="p0x15" fmla="*/ 53 w 17400"/>
              <a:gd name="p0y15" fmla="*/ 0 h 1315"/>
              <a:gd name="p0x16" fmla="*/ 120 w 17400"/>
              <a:gd name="p0y16" fmla="*/ 0 h 131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23"/>
            <a:ext cx="585773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完成主线推进和分身创建，获得</a:t>
            </a:r>
            <a:r>
              <a:rPr 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个近卫系列蓝装图纸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72970"/>
            <a:ext cx="5941695" cy="2049780"/>
          </a:xfrm>
          <a:custGeom>
            <a:avLst/>
            <a:gdLst>
              <a:gd name="sw" fmla="*/ 1 w 9356"/>
              <a:gd name="sh" fmla="*/ 1 h 3227"/>
              <a:gd name="mins" fmla="min sw sh"/>
              <a:gd name="dsw" fmla="+- 0 sw mins"/>
              <a:gd name="dsh" fmla="+- 0 sh mins"/>
              <a:gd name="p0x0" fmla="*/ 120 w 9356"/>
              <a:gd name="p0y0" fmla="*/ 0 h 3227"/>
              <a:gd name="p0x1" fmla="*/ 9236 w 9356"/>
              <a:gd name="p0y1" fmla="*/ 0 h 3227"/>
              <a:gd name="p0x2" fmla="*/ 9303 w 9356"/>
              <a:gd name="p0y2" fmla="*/ 0 h 3227"/>
              <a:gd name="p0x3" fmla="*/ 9356 w 9356"/>
              <a:gd name="p0y3" fmla="*/ 53 h 3227"/>
              <a:gd name="p0x4" fmla="*/ 9356 w 9356"/>
              <a:gd name="p0y4" fmla="*/ 120 h 3227"/>
              <a:gd name="p0x5" fmla="*/ 9356 w 9356"/>
              <a:gd name="p0y5" fmla="*/ 3107 h 3227"/>
              <a:gd name="p0x6" fmla="*/ 9356 w 9356"/>
              <a:gd name="p0y6" fmla="*/ 3173 h 3227"/>
              <a:gd name="p0x7" fmla="*/ 9303 w 9356"/>
              <a:gd name="p0y7" fmla="*/ 3227 h 3227"/>
              <a:gd name="p0x8" fmla="*/ 9236 w 9356"/>
              <a:gd name="p0y8" fmla="*/ 3227 h 3227"/>
              <a:gd name="p0x9" fmla="*/ 120 w 9356"/>
              <a:gd name="p0y9" fmla="*/ 3227 h 3227"/>
              <a:gd name="p0x10" fmla="*/ 53 w 9356"/>
              <a:gd name="p0y10" fmla="*/ 3227 h 3227"/>
              <a:gd name="p0x11" fmla="*/ 0 w 9356"/>
              <a:gd name="p0y11" fmla="*/ 3173 h 3227"/>
              <a:gd name="p0x12" fmla="*/ 0 w 9356"/>
              <a:gd name="p0y12" fmla="*/ 3107 h 3227"/>
              <a:gd name="p0x13" fmla="*/ 0 w 9356"/>
              <a:gd name="p0y13" fmla="*/ 120 h 3227"/>
              <a:gd name="p0x14" fmla="*/ 0 w 9356"/>
              <a:gd name="p0y14" fmla="*/ 53 h 3227"/>
              <a:gd name="p0x15" fmla="*/ 53 w 9356"/>
              <a:gd name="p0y15" fmla="*/ 0 h 3227"/>
              <a:gd name="p0x16" fmla="*/ 120 w 9356"/>
              <a:gd name="p0y16" fmla="*/ 0 h 322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73953" y="2100072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6A4DFF">
                    <a:alpha val="50001"/>
                  </a:srgbClr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7" name="任意多边形 16"/>
          <p:cNvSpPr/>
          <p:nvPr>
            <p:custDataLst>
              <p:tags r:id="rId6"/>
            </p:custDataLst>
          </p:nvPr>
        </p:nvSpPr>
        <p:spPr>
          <a:xfrm>
            <a:off x="575945" y="4422775"/>
            <a:ext cx="5941695" cy="2049145"/>
          </a:xfrm>
          <a:custGeom>
            <a:avLst/>
            <a:gdLst>
              <a:gd name="sw" fmla="*/ 1 w 9356"/>
              <a:gd name="sh" fmla="*/ 1 h 3227"/>
              <a:gd name="mins" fmla="min sw sh"/>
              <a:gd name="dsw" fmla="+- 0 sw mins"/>
              <a:gd name="dsh" fmla="+- 0 sh mins"/>
              <a:gd name="p0x0" fmla="*/ 120 w 9356"/>
              <a:gd name="p0y0" fmla="*/ 0 h 3227"/>
              <a:gd name="p0x1" fmla="*/ 9236 w 9356"/>
              <a:gd name="p0y1" fmla="*/ 0 h 3227"/>
              <a:gd name="p0x2" fmla="*/ 9303 w 9356"/>
              <a:gd name="p0y2" fmla="*/ 0 h 3227"/>
              <a:gd name="p0x3" fmla="*/ 9356 w 9356"/>
              <a:gd name="p0y3" fmla="*/ 53 h 3227"/>
              <a:gd name="p0x4" fmla="*/ 9356 w 9356"/>
              <a:gd name="p0y4" fmla="*/ 120 h 3227"/>
              <a:gd name="p0x5" fmla="*/ 9356 w 9356"/>
              <a:gd name="p0y5" fmla="*/ 3107 h 3227"/>
              <a:gd name="p0x6" fmla="*/ 9356 w 9356"/>
              <a:gd name="p0y6" fmla="*/ 3173 h 3227"/>
              <a:gd name="p0x7" fmla="*/ 9303 w 9356"/>
              <a:gd name="p0y7" fmla="*/ 3227 h 3227"/>
              <a:gd name="p0x8" fmla="*/ 9236 w 9356"/>
              <a:gd name="p0y8" fmla="*/ 3227 h 3227"/>
              <a:gd name="p0x9" fmla="*/ 120 w 9356"/>
              <a:gd name="p0y9" fmla="*/ 3227 h 3227"/>
              <a:gd name="p0x10" fmla="*/ 53 w 9356"/>
              <a:gd name="p0y10" fmla="*/ 3227 h 3227"/>
              <a:gd name="p0x11" fmla="*/ 0 w 9356"/>
              <a:gd name="p0y11" fmla="*/ 3173 h 3227"/>
              <a:gd name="p0x12" fmla="*/ 0 w 9356"/>
              <a:gd name="p0y12" fmla="*/ 3107 h 3227"/>
              <a:gd name="p0x13" fmla="*/ 0 w 9356"/>
              <a:gd name="p0y13" fmla="*/ 120 h 3227"/>
              <a:gd name="p0x14" fmla="*/ 0 w 9356"/>
              <a:gd name="p0y14" fmla="*/ 53 h 3227"/>
              <a:gd name="p0x15" fmla="*/ 53 w 9356"/>
              <a:gd name="p0y15" fmla="*/ 0 h 3227"/>
              <a:gd name="p0x16" fmla="*/ 120 w 9356"/>
              <a:gd name="p0y16" fmla="*/ 0 h 322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5873953" y="4349458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6A4DFF">
                    <a:alpha val="50001"/>
                  </a:srgbClr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30" name="任意多边形 29"/>
          <p:cNvSpPr/>
          <p:nvPr>
            <p:custDataLst>
              <p:tags r:id="rId8"/>
            </p:custDataLst>
          </p:nvPr>
        </p:nvSpPr>
        <p:spPr>
          <a:xfrm>
            <a:off x="6755765" y="2172970"/>
            <a:ext cx="4859655" cy="4298950"/>
          </a:xfrm>
          <a:custGeom>
            <a:avLst/>
            <a:gdLst>
              <a:gd name="sw" fmla="*/ 1 w 7653"/>
              <a:gd name="sh" fmla="*/ 1 h 6769"/>
              <a:gd name="mins" fmla="min sw sh"/>
              <a:gd name="dsw" fmla="+- 0 sw mins"/>
              <a:gd name="dsh" fmla="+- 0 sh mins"/>
              <a:gd name="p0x0" fmla="*/ 120 w 7653"/>
              <a:gd name="p0y0" fmla="*/ 0 h 6769"/>
              <a:gd name="p0x1" fmla="*/ 7533 w 7653"/>
              <a:gd name="p0y1" fmla="*/ 0 h 6769"/>
              <a:gd name="p0x2" fmla="*/ 7599 w 7653"/>
              <a:gd name="p0y2" fmla="*/ 0 h 6769"/>
              <a:gd name="p0x3" fmla="*/ 7653 w 7653"/>
              <a:gd name="p0y3" fmla="*/ 53 h 6769"/>
              <a:gd name="p0x4" fmla="*/ 7653 w 7653"/>
              <a:gd name="p0y4" fmla="*/ 120 h 6769"/>
              <a:gd name="p0x5" fmla="*/ 7653 w 7653"/>
              <a:gd name="p0y5" fmla="*/ 6649 h 6769"/>
              <a:gd name="p0x6" fmla="*/ 7653 w 7653"/>
              <a:gd name="p0y6" fmla="*/ 6715 h 6769"/>
              <a:gd name="p0x7" fmla="*/ 7599 w 7653"/>
              <a:gd name="p0y7" fmla="*/ 6769 h 6769"/>
              <a:gd name="p0x8" fmla="*/ 7533 w 7653"/>
              <a:gd name="p0y8" fmla="*/ 6769 h 6769"/>
              <a:gd name="p0x9" fmla="*/ 120 w 7653"/>
              <a:gd name="p0y9" fmla="*/ 6769 h 6769"/>
              <a:gd name="p0x10" fmla="*/ 53 w 7653"/>
              <a:gd name="p0y10" fmla="*/ 6769 h 6769"/>
              <a:gd name="p0x11" fmla="*/ 0 w 7653"/>
              <a:gd name="p0y11" fmla="*/ 6715 h 6769"/>
              <a:gd name="p0x12" fmla="*/ 0 w 7653"/>
              <a:gd name="p0y12" fmla="*/ 6649 h 6769"/>
              <a:gd name="p0x13" fmla="*/ 0 w 7653"/>
              <a:gd name="p0y13" fmla="*/ 120 h 6769"/>
              <a:gd name="p0x14" fmla="*/ 0 w 7653"/>
              <a:gd name="p0y14" fmla="*/ 53 h 6769"/>
              <a:gd name="p0x15" fmla="*/ 53 w 7653"/>
              <a:gd name="p0y15" fmla="*/ 0 h 6769"/>
              <a:gd name="p0x16" fmla="*/ 120 w 7653"/>
              <a:gd name="p0y16" fmla="*/ 0 h 676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10971762" y="2100072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6A4DFF">
                    <a:alpha val="50001"/>
                  </a:srgbClr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71525" y="2620880"/>
            <a:ext cx="55511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创建大号并选择职业</a:t>
            </a: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771525" y="31311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6250" r="-6250"/>
          <a:stretch>
            <a:fillRect/>
          </a:stretch>
        </p:blipFill>
        <p:spPr>
          <a:xfrm>
            <a:off x="819150" y="3188335"/>
            <a:ext cx="17145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1114425" y="3097130"/>
            <a:ext cx="32577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推荐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游侠或骑士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，开荒难度低，容错率高</a:t>
            </a: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771525" y="34931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t="-7143" b="-7143"/>
          <a:stretch>
            <a:fillRect/>
          </a:stretch>
        </p:blipFill>
        <p:spPr>
          <a:xfrm>
            <a:off x="819150" y="3550285"/>
            <a:ext cx="17145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114425" y="3459080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跟随新手教程熟悉基础操作和界面布局</a:t>
            </a: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71525" y="4689291"/>
            <a:ext cx="55511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全力推进主线任务</a:t>
            </a: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71525" y="51993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125" r="-3125"/>
          <a:stretch>
            <a:fillRect/>
          </a:stretch>
        </p:blipFill>
        <p:spPr>
          <a:xfrm>
            <a:off x="838200" y="5256530"/>
            <a:ext cx="13335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114425" y="5165541"/>
            <a:ext cx="413578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主线是前期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升级最快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方式，目标</a:t>
            </a: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55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+</a:t>
            </a:r>
            <a:r>
              <a:rPr 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第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章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主线</a:t>
            </a: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771525" y="55613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828675" y="5618480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114425" y="5527491"/>
            <a:ext cx="20576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中途</a:t>
            </a:r>
            <a:r>
              <a:rPr sz="1350" b="1">
                <a:solidFill>
                  <a:srgbClr val="FF5252"/>
                </a:solidFill>
                <a:latin typeface="MiSans Normal" panose="00000500000000000000" charset="-122"/>
                <a:ea typeface="MiSans Normal" panose="00000500000000000000" charset="-122"/>
              </a:rPr>
              <a:t>不要偏离主线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打野怪</a:t>
            </a: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771525" y="59232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3333" b="-3333"/>
          <a:stretch>
            <a:fillRect/>
          </a:stretch>
        </p:blipFill>
        <p:spPr>
          <a:xfrm>
            <a:off x="828675" y="5980430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1114425" y="5889441"/>
            <a:ext cx="34291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注意收集任务奖励装备箱子，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不要随意开启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6951317" y="3564598"/>
            <a:ext cx="44691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创建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个分身角色</a:t>
            </a: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6950710" y="40747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t="-7143" b="-7143"/>
          <a:stretch>
            <a:fillRect/>
          </a:stretch>
        </p:blipFill>
        <p:spPr>
          <a:xfrm>
            <a:off x="6988810" y="4131945"/>
            <a:ext cx="1905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7294217" y="4040848"/>
            <a:ext cx="39435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选择与大号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不同职业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，便于图鉴登录和资源互补</a:t>
            </a:r>
          </a:p>
        </p:txBody>
      </p:sp>
      <p:sp>
        <p:nvSpPr>
          <p:cNvPr id="36" name="任意多边形 35"/>
          <p:cNvSpPr/>
          <p:nvPr>
            <p:custDataLst>
              <p:tags r:id="rId31"/>
            </p:custDataLst>
          </p:nvPr>
        </p:nvSpPr>
        <p:spPr>
          <a:xfrm>
            <a:off x="6950710" y="4436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7017385" y="4493895"/>
            <a:ext cx="13335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7294217" y="4402798"/>
            <a:ext cx="295736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各完成</a:t>
            </a: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章主线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，获取使命任务奖励</a:t>
            </a:r>
          </a:p>
        </p:txBody>
      </p:sp>
      <p:sp>
        <p:nvSpPr>
          <p:cNvPr id="39" name="任意多边形 38"/>
          <p:cNvSpPr/>
          <p:nvPr>
            <p:custDataLst>
              <p:tags r:id="rId34"/>
            </p:custDataLst>
          </p:nvPr>
        </p:nvSpPr>
        <p:spPr>
          <a:xfrm>
            <a:off x="6950710" y="4798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7007860" y="4855845"/>
            <a:ext cx="1524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7294217" y="4764748"/>
            <a:ext cx="36006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完成设置里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制作团队视频观看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，获取额外奖励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第一天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下午：蓝装制作，强化起步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2143125"/>
          </a:xfrm>
          <a:custGeom>
            <a:avLst/>
            <a:gdLst>
              <a:gd name="sw" fmla="*/ 1 w 4970"/>
              <a:gd name="sh" fmla="*/ 1 h 3375"/>
              <a:gd name="mins" fmla="min sw sh"/>
              <a:gd name="dsw" fmla="+- 0 sw mins"/>
              <a:gd name="dsh" fmla="+- 0 sh mins"/>
              <a:gd name="p0x0" fmla="*/ 120 w 4970"/>
              <a:gd name="p0y0" fmla="*/ 0 h 3375"/>
              <a:gd name="p0x1" fmla="*/ 4850 w 4970"/>
              <a:gd name="p0y1" fmla="*/ 0 h 3375"/>
              <a:gd name="p0x2" fmla="*/ 4917 w 4970"/>
              <a:gd name="p0y2" fmla="*/ 0 h 3375"/>
              <a:gd name="p0x3" fmla="*/ 4970 w 4970"/>
              <a:gd name="p0y3" fmla="*/ 53 h 3375"/>
              <a:gd name="p0x4" fmla="*/ 4970 w 4970"/>
              <a:gd name="p0y4" fmla="*/ 120 h 3375"/>
              <a:gd name="p0x5" fmla="*/ 4970 w 4970"/>
              <a:gd name="p0y5" fmla="*/ 3255 h 3375"/>
              <a:gd name="p0x6" fmla="*/ 4970 w 4970"/>
              <a:gd name="p0y6" fmla="*/ 3321 h 3375"/>
              <a:gd name="p0x7" fmla="*/ 4917 w 4970"/>
              <a:gd name="p0y7" fmla="*/ 3375 h 3375"/>
              <a:gd name="p0x8" fmla="*/ 4850 w 4970"/>
              <a:gd name="p0y8" fmla="*/ 3375 h 3375"/>
              <a:gd name="p0x9" fmla="*/ 120 w 4970"/>
              <a:gd name="p0y9" fmla="*/ 3375 h 3375"/>
              <a:gd name="p0x10" fmla="*/ 53 w 4970"/>
              <a:gd name="p0y10" fmla="*/ 3375 h 3375"/>
              <a:gd name="p0x11" fmla="*/ 0 w 4970"/>
              <a:gd name="p0y11" fmla="*/ 3321 h 3375"/>
              <a:gd name="p0x12" fmla="*/ 0 w 4970"/>
              <a:gd name="p0y12" fmla="*/ 3255 h 3375"/>
              <a:gd name="p0x13" fmla="*/ 0 w 4970"/>
              <a:gd name="p0y13" fmla="*/ 120 h 3375"/>
              <a:gd name="p0x14" fmla="*/ 0 w 4970"/>
              <a:gd name="p0y14" fmla="*/ 53 h 3375"/>
              <a:gd name="p0x15" fmla="*/ 53 w 4970"/>
              <a:gd name="p0y15" fmla="*/ 0 h 3375"/>
              <a:gd name="p0x16" fmla="*/ 120 w 4970"/>
              <a:gd name="p0y16" fmla="*/ 0 h 3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9685"/>
            <a:ext cx="2766041" cy="11687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强化警示</a:t>
            </a:r>
            <a:r>
              <a:rPr 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：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前无风险，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后有概率失败。蓝装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 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战力提升显著，是零氪前期最重要的战力来源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452495"/>
            <a:ext cx="3156585" cy="3019425"/>
          </a:xfrm>
          <a:custGeom>
            <a:avLst/>
            <a:gdLst>
              <a:gd name="sw" fmla="*/ 1 w 4970"/>
              <a:gd name="sh" fmla="*/ 1 h 4755"/>
              <a:gd name="mins" fmla="min sw sh"/>
              <a:gd name="dsw" fmla="+- 0 sw mins"/>
              <a:gd name="dsh" fmla="+- 0 sh mins"/>
              <a:gd name="p0x0" fmla="*/ 120 w 4970"/>
              <a:gd name="p0y0" fmla="*/ 0 h 4755"/>
              <a:gd name="p0x1" fmla="*/ 4850 w 4970"/>
              <a:gd name="p0y1" fmla="*/ 0 h 4755"/>
              <a:gd name="p0x2" fmla="*/ 4917 w 4970"/>
              <a:gd name="p0y2" fmla="*/ 0 h 4755"/>
              <a:gd name="p0x3" fmla="*/ 4970 w 4970"/>
              <a:gd name="p0y3" fmla="*/ 53 h 4755"/>
              <a:gd name="p0x4" fmla="*/ 4970 w 4970"/>
              <a:gd name="p0y4" fmla="*/ 120 h 4755"/>
              <a:gd name="p0x5" fmla="*/ 4970 w 4970"/>
              <a:gd name="p0y5" fmla="*/ 4635 h 4755"/>
              <a:gd name="p0x6" fmla="*/ 4970 w 4970"/>
              <a:gd name="p0y6" fmla="*/ 4701 h 4755"/>
              <a:gd name="p0x7" fmla="*/ 4917 w 4970"/>
              <a:gd name="p0y7" fmla="*/ 4755 h 4755"/>
              <a:gd name="p0x8" fmla="*/ 4850 w 4970"/>
              <a:gd name="p0y8" fmla="*/ 4755 h 4755"/>
              <a:gd name="p0x9" fmla="*/ 120 w 4970"/>
              <a:gd name="p0y9" fmla="*/ 4755 h 4755"/>
              <a:gd name="p0x10" fmla="*/ 53 w 4970"/>
              <a:gd name="p0y10" fmla="*/ 4755 h 4755"/>
              <a:gd name="p0x11" fmla="*/ 0 w 4970"/>
              <a:gd name="p0y11" fmla="*/ 4701 h 4755"/>
              <a:gd name="p0x12" fmla="*/ 0 w 4970"/>
              <a:gd name="p0y12" fmla="*/ 4635 h 4755"/>
              <a:gd name="p0x13" fmla="*/ 0 w 4970"/>
              <a:gd name="p0y13" fmla="*/ 120 h 4755"/>
              <a:gd name="p0x14" fmla="*/ 0 w 4970"/>
              <a:gd name="p0y14" fmla="*/ 53 h 4755"/>
              <a:gd name="p0x15" fmla="*/ 53 w 4970"/>
              <a:gd name="p0y15" fmla="*/ 0 h 4755"/>
              <a:gd name="p0x16" fmla="*/ 120 w 4970"/>
              <a:gd name="p0y16" fmla="*/ 0 h 475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631883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制作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5 </a:t>
            </a: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件防具蓝装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40811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d619bed9-9224-11f1-a79a-b2dc1a686e53"/>
          <p:cNvPicPr/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-151" b="151"/>
          <a:stretch>
            <a:fillRect/>
          </a:stretch>
        </p:blipFill>
        <p:spPr>
          <a:xfrm>
            <a:off x="838200" y="414782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228725" y="4119563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头盔</a:t>
            </a: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71525" y="45383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d619befe-9224-11f1-a79a-b2dc1a686e53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t="-151" b="151"/>
          <a:stretch>
            <a:fillRect/>
          </a:stretch>
        </p:blipFill>
        <p:spPr>
          <a:xfrm>
            <a:off x="838200" y="4605020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1228725" y="4576763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盔甲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771525" y="4995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d619bf56-9224-11f1-a79a-b2dc1a686e53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151" b="151"/>
          <a:stretch>
            <a:fillRect/>
          </a:stretch>
        </p:blipFill>
        <p:spPr>
          <a:xfrm>
            <a:off x="838200" y="506222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1228725" y="5033963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护手</a:t>
            </a:r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771525" y="54527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d619c02e-9224-11f1-a79a-b2dc1a686e53"/>
          <p:cNvPicPr/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151" b="151"/>
          <a:stretch>
            <a:fillRect/>
          </a:stretch>
        </p:blipFill>
        <p:spPr>
          <a:xfrm>
            <a:off x="838200" y="5519420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1228725" y="5491163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裤子</a:t>
            </a:r>
          </a:p>
        </p:txBody>
      </p:sp>
      <p:sp>
        <p:nvSpPr>
          <p:cNvPr id="25" name="任意多边形 24"/>
          <p:cNvSpPr/>
          <p:nvPr>
            <p:custDataLst>
              <p:tags r:id="rId18"/>
            </p:custDataLst>
          </p:nvPr>
        </p:nvSpPr>
        <p:spPr>
          <a:xfrm>
            <a:off x="771525" y="59099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d619c231-9224-11f1-a79a-b2dc1a686e53"/>
          <p:cNvPicPr/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151" b="151"/>
          <a:stretch>
            <a:fillRect/>
          </a:stretch>
        </p:blipFill>
        <p:spPr>
          <a:xfrm>
            <a:off x="838200" y="5976620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1228725" y="5948363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鞋子</a:t>
            </a:r>
          </a:p>
        </p:txBody>
      </p:sp>
      <p:sp>
        <p:nvSpPr>
          <p:cNvPr id="29" name="任意多边形 28"/>
          <p:cNvSpPr/>
          <p:nvPr>
            <p:custDataLst>
              <p:tags r:id="rId21"/>
            </p:custDataLst>
          </p:nvPr>
        </p:nvSpPr>
        <p:spPr>
          <a:xfrm>
            <a:off x="3989705" y="1109345"/>
            <a:ext cx="4211955" cy="4242435"/>
          </a:xfrm>
          <a:custGeom>
            <a:avLst/>
            <a:gdLst>
              <a:gd name="sw" fmla="*/ 1 w 6633"/>
              <a:gd name="sh" fmla="*/ 1 h 6681"/>
              <a:gd name="mins" fmla="min sw sh"/>
              <a:gd name="dsw" fmla="+- 0 sw mins"/>
              <a:gd name="dsh" fmla="+- 0 sh mins"/>
              <a:gd name="p0x0" fmla="*/ 120 w 6633"/>
              <a:gd name="p0y0" fmla="*/ 0 h 6681"/>
              <a:gd name="p0x1" fmla="*/ 6513 w 6633"/>
              <a:gd name="p0y1" fmla="*/ 0 h 6681"/>
              <a:gd name="p0x2" fmla="*/ 6579 w 6633"/>
              <a:gd name="p0y2" fmla="*/ 0 h 6681"/>
              <a:gd name="p0x3" fmla="*/ 6633 w 6633"/>
              <a:gd name="p0y3" fmla="*/ 53 h 6681"/>
              <a:gd name="p0x4" fmla="*/ 6633 w 6633"/>
              <a:gd name="p0y4" fmla="*/ 120 h 6681"/>
              <a:gd name="p0x5" fmla="*/ 6633 w 6633"/>
              <a:gd name="p0y5" fmla="*/ 6561 h 6681"/>
              <a:gd name="p0x6" fmla="*/ 6633 w 6633"/>
              <a:gd name="p0y6" fmla="*/ 6627 h 6681"/>
              <a:gd name="p0x7" fmla="*/ 6579 w 6633"/>
              <a:gd name="p0y7" fmla="*/ 6681 h 6681"/>
              <a:gd name="p0x8" fmla="*/ 6513 w 6633"/>
              <a:gd name="p0y8" fmla="*/ 6681 h 6681"/>
              <a:gd name="p0x9" fmla="*/ 120 w 6633"/>
              <a:gd name="p0y9" fmla="*/ 6681 h 6681"/>
              <a:gd name="p0x10" fmla="*/ 53 w 6633"/>
              <a:gd name="p0y10" fmla="*/ 6681 h 6681"/>
              <a:gd name="p0x11" fmla="*/ 0 w 6633"/>
              <a:gd name="p0y11" fmla="*/ 6627 h 6681"/>
              <a:gd name="p0x12" fmla="*/ 0 w 6633"/>
              <a:gd name="p0y12" fmla="*/ 6561 h 6681"/>
              <a:gd name="p0x13" fmla="*/ 0 w 6633"/>
              <a:gd name="p0y13" fmla="*/ 120 h 6681"/>
              <a:gd name="p0x14" fmla="*/ 0 w 6633"/>
              <a:gd name="p0y14" fmla="*/ 53 h 6681"/>
              <a:gd name="p0x15" fmla="*/ 53 w 6633"/>
              <a:gd name="p0y15" fmla="*/ 0 h 6681"/>
              <a:gd name="p0x16" fmla="*/ 120 w 6633"/>
              <a:gd name="p0y16" fmla="*/ 0 h 668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4185266" y="1288732"/>
            <a:ext cx="38214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强化至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</a:t>
            </a:r>
          </a:p>
        </p:txBody>
      </p:sp>
      <p:sp>
        <p:nvSpPr>
          <p:cNvPr id="31" name="任意多边形 30"/>
          <p:cNvSpPr/>
          <p:nvPr>
            <p:custDataLst>
              <p:tags r:id="rId23"/>
            </p:custDataLst>
          </p:nvPr>
        </p:nvSpPr>
        <p:spPr>
          <a:xfrm>
            <a:off x="4184650" y="2495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d619c4e4-9224-11f1-a79a-b2dc1a686e53"/>
          <p:cNvPicPr/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293" t="-36" r="293" b="36"/>
          <a:stretch>
            <a:fillRect/>
          </a:stretch>
        </p:blipFill>
        <p:spPr>
          <a:xfrm>
            <a:off x="4251325" y="2562225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5"/>
            </p:custDataLst>
          </p:nvPr>
        </p:nvSpPr>
        <p:spPr>
          <a:xfrm>
            <a:off x="4642466" y="2481339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前安全</a:t>
            </a:r>
          </a:p>
        </p:txBody>
      </p: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4642466" y="2756611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不会失败消失，可以放心强化</a:t>
            </a:r>
          </a:p>
        </p:txBody>
      </p:sp>
      <p:sp>
        <p:nvSpPr>
          <p:cNvPr id="36" name="任意多边形 35"/>
          <p:cNvSpPr/>
          <p:nvPr>
            <p:custDataLst>
              <p:tags r:id="rId27"/>
            </p:custDataLst>
          </p:nvPr>
        </p:nvSpPr>
        <p:spPr>
          <a:xfrm>
            <a:off x="4184650" y="3160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d619c498-9224-11f1-a79a-b2dc1a686e53"/>
          <p:cNvPicPr/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93" t="-22" r="293" b="22"/>
          <a:stretch>
            <a:fillRect/>
          </a:stretch>
        </p:blipFill>
        <p:spPr>
          <a:xfrm>
            <a:off x="4251325" y="322707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29"/>
            </p:custDataLst>
          </p:nvPr>
        </p:nvSpPr>
        <p:spPr>
          <a:xfrm>
            <a:off x="4642466" y="3146155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后需谨慎</a:t>
            </a:r>
          </a:p>
        </p:txBody>
      </p:sp>
      <p:sp>
        <p:nvSpPr>
          <p:cNvPr id="40" name="文本框 39"/>
          <p:cNvSpPr txBox="1"/>
          <p:nvPr>
            <p:custDataLst>
              <p:tags r:id="rId30"/>
            </p:custDataLst>
          </p:nvPr>
        </p:nvSpPr>
        <p:spPr>
          <a:xfrm>
            <a:off x="4642466" y="3421428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失败可能导致装备销毁</a:t>
            </a:r>
          </a:p>
        </p:txBody>
      </p:sp>
      <p:sp>
        <p:nvSpPr>
          <p:cNvPr id="41" name="任意多边形 40"/>
          <p:cNvSpPr/>
          <p:nvPr>
            <p:custDataLst>
              <p:tags r:id="rId31"/>
            </p:custDataLst>
          </p:nvPr>
        </p:nvSpPr>
        <p:spPr>
          <a:xfrm>
            <a:off x="4184650" y="38252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d619c491-9224-11f1-a79a-b2dc1a686e53"/>
          <p:cNvPicPr/>
          <p:nvPr>
            <p:custDataLst>
              <p:tags r:id="rId3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293" t="-9" r="293" b="9"/>
          <a:stretch>
            <a:fillRect/>
          </a:stretch>
        </p:blipFill>
        <p:spPr>
          <a:xfrm>
            <a:off x="4251325" y="3891915"/>
            <a:ext cx="209550" cy="2095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3"/>
            </p:custDataLst>
          </p:nvPr>
        </p:nvSpPr>
        <p:spPr>
          <a:xfrm>
            <a:off x="4642466" y="3810972"/>
            <a:ext cx="185588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目标：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 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件防具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</a:t>
            </a:r>
          </a:p>
        </p:txBody>
      </p:sp>
      <p:sp>
        <p:nvSpPr>
          <p:cNvPr id="45" name="文本框 44"/>
          <p:cNvSpPr txBox="1"/>
          <p:nvPr>
            <p:custDataLst>
              <p:tags r:id="rId34"/>
            </p:custDataLst>
          </p:nvPr>
        </p:nvSpPr>
        <p:spPr>
          <a:xfrm>
            <a:off x="4642466" y="4086244"/>
            <a:ext cx="16653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武器优先强化</a:t>
            </a:r>
          </a:p>
        </p:txBody>
      </p:sp>
      <p:sp>
        <p:nvSpPr>
          <p:cNvPr id="46" name="任意多边形 45"/>
          <p:cNvSpPr/>
          <p:nvPr>
            <p:custDataLst>
              <p:tags r:id="rId35"/>
            </p:custDataLst>
          </p:nvPr>
        </p:nvSpPr>
        <p:spPr>
          <a:xfrm>
            <a:off x="3984625" y="5547360"/>
            <a:ext cx="4222115" cy="929005"/>
          </a:xfrm>
          <a:custGeom>
            <a:avLst/>
            <a:gdLst>
              <a:gd name="sw" fmla="*/ 1 w 6648"/>
              <a:gd name="sh" fmla="*/ 1 h 1463"/>
              <a:gd name="mins" fmla="min sw sh"/>
              <a:gd name="dsw" fmla="+- 0 sw mins"/>
              <a:gd name="dsh" fmla="+- 0 sh mins"/>
              <a:gd name="p0x0" fmla="*/ 120 w 6648"/>
              <a:gd name="p0y0" fmla="*/ 0 h 1463"/>
              <a:gd name="p0x1" fmla="*/ 6528 w 6648"/>
              <a:gd name="p0y1" fmla="*/ 0 h 1463"/>
              <a:gd name="p0x2" fmla="*/ 6594 w 6648"/>
              <a:gd name="p0y2" fmla="*/ 0 h 1463"/>
              <a:gd name="p0x3" fmla="*/ 6648 w 6648"/>
              <a:gd name="p0y3" fmla="*/ 53 h 1463"/>
              <a:gd name="p0x4" fmla="*/ 6648 w 6648"/>
              <a:gd name="p0y4" fmla="*/ 120 h 1463"/>
              <a:gd name="p0x5" fmla="*/ 6648 w 6648"/>
              <a:gd name="p0y5" fmla="*/ 1343 h 1463"/>
              <a:gd name="p0x6" fmla="*/ 6648 w 6648"/>
              <a:gd name="p0y6" fmla="*/ 1410 h 1463"/>
              <a:gd name="p0x7" fmla="*/ 6594 w 6648"/>
              <a:gd name="p0y7" fmla="*/ 1463 h 1463"/>
              <a:gd name="p0x8" fmla="*/ 6528 w 6648"/>
              <a:gd name="p0y8" fmla="*/ 1463 h 1463"/>
              <a:gd name="p0x9" fmla="*/ 120 w 6648"/>
              <a:gd name="p0y9" fmla="*/ 1463 h 1463"/>
              <a:gd name="p0x10" fmla="*/ 53 w 6648"/>
              <a:gd name="p0y10" fmla="*/ 1463 h 1463"/>
              <a:gd name="p0x11" fmla="*/ 0 w 6648"/>
              <a:gd name="p0y11" fmla="*/ 1410 h 1463"/>
              <a:gd name="p0x12" fmla="*/ 0 w 6648"/>
              <a:gd name="p0y12" fmla="*/ 1343 h 1463"/>
              <a:gd name="p0x13" fmla="*/ 0 w 6648"/>
              <a:gd name="p0y13" fmla="*/ 120 h 1463"/>
              <a:gd name="p0x14" fmla="*/ 0 w 6648"/>
              <a:gd name="p0y14" fmla="*/ 53 h 1463"/>
              <a:gd name="p0x15" fmla="*/ 53 w 6648"/>
              <a:gd name="p0y15" fmla="*/ 0 h 1463"/>
              <a:gd name="p0x16" fmla="*/ 120 w 6648"/>
              <a:gd name="p0y16" fmla="*/ 0 h 146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36"/>
            </p:custDataLst>
          </p:nvPr>
        </p:nvSpPr>
        <p:spPr>
          <a:xfrm>
            <a:off x="4175741" y="5722677"/>
            <a:ext cx="384050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强化警示</a:t>
            </a:r>
            <a:r>
              <a:rPr lang="zh-CN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：</a:t>
            </a:r>
            <a:r>
              <a:rPr lang="en-US" altLang="zh-CN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altLang="en-US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前无风险，</a:t>
            </a:r>
            <a:r>
              <a:rPr lang="en-US" altLang="zh-CN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altLang="en-US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后有概率失败。蓝装</a:t>
            </a:r>
            <a:r>
              <a:rPr lang="en-US" altLang="zh-CN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 </a:t>
            </a:r>
            <a:r>
              <a:rPr lang="zh-CN" altLang="en-US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战力提升显著，是零氪前期最重要的战力来源</a:t>
            </a:r>
          </a:p>
        </p:txBody>
      </p:sp>
      <p:sp>
        <p:nvSpPr>
          <p:cNvPr id="49" name="任意多边形 48"/>
          <p:cNvSpPr/>
          <p:nvPr>
            <p:custDataLst>
              <p:tags r:id="rId37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38"/>
            </p:custDataLst>
          </p:nvPr>
        </p:nvSpPr>
        <p:spPr>
          <a:xfrm>
            <a:off x="8654434" y="1288732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每日副本必刷</a:t>
            </a:r>
          </a:p>
        </p:txBody>
      </p:sp>
      <p:sp>
        <p:nvSpPr>
          <p:cNvPr id="51" name="任意多边形 50"/>
          <p:cNvSpPr/>
          <p:nvPr>
            <p:custDataLst>
              <p:tags r:id="rId39"/>
            </p:custDataLst>
          </p:nvPr>
        </p:nvSpPr>
        <p:spPr>
          <a:xfrm>
            <a:off x="8654415" y="30556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 descr="d619c392-9224-11f1-a79a-b2dc1a686e53"/>
          <p:cNvPicPr/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9" t="-22" r="9" b="22"/>
          <a:stretch>
            <a:fillRect/>
          </a:stretch>
        </p:blipFill>
        <p:spPr>
          <a:xfrm>
            <a:off x="8721090" y="3122295"/>
            <a:ext cx="209550" cy="2095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1"/>
            </p:custDataLst>
          </p:nvPr>
        </p:nvSpPr>
        <p:spPr>
          <a:xfrm>
            <a:off x="9111634" y="3041380"/>
            <a:ext cx="1371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掉落强化卷轴</a:t>
            </a:r>
          </a:p>
        </p:txBody>
      </p:sp>
      <p:sp>
        <p:nvSpPr>
          <p:cNvPr id="55" name="文本框 54"/>
          <p:cNvSpPr txBox="1"/>
          <p:nvPr>
            <p:custDataLst>
              <p:tags r:id="rId42"/>
            </p:custDataLst>
          </p:nvPr>
        </p:nvSpPr>
        <p:spPr>
          <a:xfrm>
            <a:off x="9111634" y="3316653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三天核心资源来源</a:t>
            </a:r>
          </a:p>
        </p:txBody>
      </p:sp>
      <p:sp>
        <p:nvSpPr>
          <p:cNvPr id="56" name="任意多边形 55"/>
          <p:cNvSpPr/>
          <p:nvPr>
            <p:custDataLst>
              <p:tags r:id="rId43"/>
            </p:custDataLst>
          </p:nvPr>
        </p:nvSpPr>
        <p:spPr>
          <a:xfrm>
            <a:off x="8654415" y="3720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 descr="d619c5fa-9224-11f1-a79a-b2dc1a686e53"/>
          <p:cNvPicPr/>
          <p:nvPr>
            <p:custDataLst>
              <p:tags r:id="rId4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9" t="-9" r="9" b="9"/>
          <a:stretch>
            <a:fillRect/>
          </a:stretch>
        </p:blipFill>
        <p:spPr>
          <a:xfrm>
            <a:off x="8721090" y="3787140"/>
            <a:ext cx="209550" cy="20955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45"/>
            </p:custDataLst>
          </p:nvPr>
        </p:nvSpPr>
        <p:spPr>
          <a:xfrm>
            <a:off x="9111634" y="3706197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存卷轴合成</a:t>
            </a:r>
          </a:p>
        </p:txBody>
      </p:sp>
      <p:sp>
        <p:nvSpPr>
          <p:cNvPr id="60" name="文本框 59"/>
          <p:cNvSpPr txBox="1"/>
          <p:nvPr>
            <p:custDataLst>
              <p:tags r:id="rId46"/>
            </p:custDataLst>
          </p:nvPr>
        </p:nvSpPr>
        <p:spPr>
          <a:xfrm>
            <a:off x="9111634" y="3981469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后续合成首饰强化卷</a:t>
            </a:r>
          </a:p>
        </p:txBody>
      </p:sp>
      <p:sp>
        <p:nvSpPr>
          <p:cNvPr id="61" name="任意多边形 60"/>
          <p:cNvSpPr/>
          <p:nvPr>
            <p:custDataLst>
              <p:tags r:id="rId47"/>
            </p:custDataLst>
          </p:nvPr>
        </p:nvSpPr>
        <p:spPr>
          <a:xfrm>
            <a:off x="8654415" y="4384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 descr="d619c739-9224-11f1-a79a-b2dc1a686e53"/>
          <p:cNvPicPr/>
          <p:nvPr>
            <p:custDataLst>
              <p:tags r:id="rId4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9" t="-293" r="9" b="293"/>
          <a:stretch>
            <a:fillRect/>
          </a:stretch>
        </p:blipFill>
        <p:spPr>
          <a:xfrm>
            <a:off x="8721090" y="4451350"/>
            <a:ext cx="209550" cy="20955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49"/>
            </p:custDataLst>
          </p:nvPr>
        </p:nvSpPr>
        <p:spPr>
          <a:xfrm>
            <a:off x="9111634" y="4371003"/>
            <a:ext cx="12002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 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小时挂机</a:t>
            </a:r>
          </a:p>
        </p:txBody>
      </p:sp>
      <p:sp>
        <p:nvSpPr>
          <p:cNvPr id="65" name="文本框 64"/>
          <p:cNvSpPr txBox="1"/>
          <p:nvPr>
            <p:custDataLst>
              <p:tags r:id="rId50"/>
            </p:custDataLst>
          </p:nvPr>
        </p:nvSpPr>
        <p:spPr>
          <a:xfrm>
            <a:off x="9111634" y="4646276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优先圣骑士副本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第一天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晚上：副本扫荡，资源积累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120 w 4065"/>
              <a:gd name="p0y0" fmla="*/ 0 h 8445"/>
              <a:gd name="p0x1" fmla="*/ 3945 w 4065"/>
              <a:gd name="p0y1" fmla="*/ 0 h 8445"/>
              <a:gd name="p0x2" fmla="*/ 4011 w 4065"/>
              <a:gd name="p0y2" fmla="*/ 0 h 8445"/>
              <a:gd name="p0x3" fmla="*/ 4065 w 4065"/>
              <a:gd name="p0y3" fmla="*/ 53 h 8445"/>
              <a:gd name="p0x4" fmla="*/ 4065 w 4065"/>
              <a:gd name="p0y4" fmla="*/ 120 h 8445"/>
              <a:gd name="p0x5" fmla="*/ 4065 w 4065"/>
              <a:gd name="p0y5" fmla="*/ 8325 h 8445"/>
              <a:gd name="p0x6" fmla="*/ 4065 w 4065"/>
              <a:gd name="p0y6" fmla="*/ 8391 h 8445"/>
              <a:gd name="p0x7" fmla="*/ 4011 w 4065"/>
              <a:gd name="p0y7" fmla="*/ 8445 h 8445"/>
              <a:gd name="p0x8" fmla="*/ 3945 w 4065"/>
              <a:gd name="p0y8" fmla="*/ 8445 h 8445"/>
              <a:gd name="p0x9" fmla="*/ 120 w 4065"/>
              <a:gd name="p0y9" fmla="*/ 8445 h 8445"/>
              <a:gd name="p0x10" fmla="*/ 53 w 4065"/>
              <a:gd name="p0y10" fmla="*/ 8445 h 8445"/>
              <a:gd name="p0x11" fmla="*/ 0 w 4065"/>
              <a:gd name="p0y11" fmla="*/ 8391 h 8445"/>
              <a:gd name="p0x12" fmla="*/ 0 w 4065"/>
              <a:gd name="p0y12" fmla="*/ 8325 h 8445"/>
              <a:gd name="p0x13" fmla="*/ 0 w 4065"/>
              <a:gd name="p0y13" fmla="*/ 120 h 8445"/>
              <a:gd name="p0x14" fmla="*/ 0 w 4065"/>
              <a:gd name="p0y14" fmla="*/ 53 h 8445"/>
              <a:gd name="p0x15" fmla="*/ 53 w 4065"/>
              <a:gd name="p0y15" fmla="*/ 0 h 8445"/>
              <a:gd name="p0x16" fmla="*/ 120 w 406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731645"/>
            <a:ext cx="2190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夜间挂机设置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566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2628900"/>
            <a:ext cx="209550" cy="213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228725" y="2552700"/>
            <a:ext cx="1733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搜索间隔设为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秒</a:t>
            </a: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2827973"/>
            <a:ext cx="17335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主动怪勾选并排到首位，开启自动扫描</a:t>
            </a: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509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9855" t="-3492" r="-9855" b="-3492"/>
          <a:stretch>
            <a:fillRect/>
          </a:stretch>
        </p:blipFill>
        <p:spPr>
          <a:xfrm>
            <a:off x="811530" y="3571875"/>
            <a:ext cx="26225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3495675"/>
            <a:ext cx="17335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选择主动怪多的地图</a:t>
            </a: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4009072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掉落装备品质普遍更高</a:t>
            </a: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47288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7361" t="-3492" r="-7361" b="-3492"/>
          <a:stretch>
            <a:fillRect/>
          </a:stretch>
        </p:blipFill>
        <p:spPr>
          <a:xfrm>
            <a:off x="811530" y="4791075"/>
            <a:ext cx="262255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228725" y="4714875"/>
            <a:ext cx="17450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确认背包空间充足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228725" y="4990147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避免满背包无法拾取</a:t>
            </a: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33953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120 w 4065"/>
              <a:gd name="p0y0" fmla="*/ 0 h 8445"/>
              <a:gd name="p0x1" fmla="*/ 3945 w 4065"/>
              <a:gd name="p0y1" fmla="*/ 0 h 8445"/>
              <a:gd name="p0x2" fmla="*/ 4011 w 4065"/>
              <a:gd name="p0y2" fmla="*/ 0 h 8445"/>
              <a:gd name="p0x3" fmla="*/ 4065 w 4065"/>
              <a:gd name="p0y3" fmla="*/ 53 h 8445"/>
              <a:gd name="p0x4" fmla="*/ 4065 w 4065"/>
              <a:gd name="p0y4" fmla="*/ 120 h 8445"/>
              <a:gd name="p0x5" fmla="*/ 4065 w 4065"/>
              <a:gd name="p0y5" fmla="*/ 8325 h 8445"/>
              <a:gd name="p0x6" fmla="*/ 4065 w 4065"/>
              <a:gd name="p0y6" fmla="*/ 8391 h 8445"/>
              <a:gd name="p0x7" fmla="*/ 4011 w 4065"/>
              <a:gd name="p0y7" fmla="*/ 8445 h 8445"/>
              <a:gd name="p0x8" fmla="*/ 3945 w 4065"/>
              <a:gd name="p0y8" fmla="*/ 8445 h 8445"/>
              <a:gd name="p0x9" fmla="*/ 120 w 4065"/>
              <a:gd name="p0y9" fmla="*/ 8445 h 8445"/>
              <a:gd name="p0x10" fmla="*/ 53 w 4065"/>
              <a:gd name="p0y10" fmla="*/ 8445 h 8445"/>
              <a:gd name="p0x11" fmla="*/ 0 w 4065"/>
              <a:gd name="p0y11" fmla="*/ 8391 h 8445"/>
              <a:gd name="p0x12" fmla="*/ 0 w 4065"/>
              <a:gd name="p0y12" fmla="*/ 8325 h 8445"/>
              <a:gd name="p0x13" fmla="*/ 0 w 4065"/>
              <a:gd name="p0y13" fmla="*/ 120 h 8445"/>
              <a:gd name="p0x14" fmla="*/ 0 w 4065"/>
              <a:gd name="p0y14" fmla="*/ 53 h 8445"/>
              <a:gd name="p0x15" fmla="*/ 53 w 4065"/>
              <a:gd name="p0y15" fmla="*/ 0 h 8445"/>
              <a:gd name="p0x16" fmla="*/ 120 w 406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3590925" y="1731645"/>
            <a:ext cx="2190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每日副本</a:t>
            </a: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3590925" y="2566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7895" t="-3492" r="-7895" b="-3492"/>
          <a:stretch>
            <a:fillRect/>
          </a:stretch>
        </p:blipFill>
        <p:spPr>
          <a:xfrm>
            <a:off x="3657600" y="2628900"/>
            <a:ext cx="209550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048125" y="2552700"/>
            <a:ext cx="17335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小时每日本打圣骑士</a:t>
            </a: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048125" y="3066098"/>
            <a:ext cx="17335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掉落效率最高，大将军紫剑是挂机终极动力</a:t>
            </a: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62147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120 w 4065"/>
              <a:gd name="p0y0" fmla="*/ 0 h 8445"/>
              <a:gd name="p0x1" fmla="*/ 3945 w 4065"/>
              <a:gd name="p0y1" fmla="*/ 0 h 8445"/>
              <a:gd name="p0x2" fmla="*/ 4011 w 4065"/>
              <a:gd name="p0y2" fmla="*/ 0 h 8445"/>
              <a:gd name="p0x3" fmla="*/ 4065 w 4065"/>
              <a:gd name="p0y3" fmla="*/ 53 h 8445"/>
              <a:gd name="p0x4" fmla="*/ 4065 w 4065"/>
              <a:gd name="p0y4" fmla="*/ 120 h 8445"/>
              <a:gd name="p0x5" fmla="*/ 4065 w 4065"/>
              <a:gd name="p0y5" fmla="*/ 8325 h 8445"/>
              <a:gd name="p0x6" fmla="*/ 4065 w 4065"/>
              <a:gd name="p0y6" fmla="*/ 8391 h 8445"/>
              <a:gd name="p0x7" fmla="*/ 4011 w 4065"/>
              <a:gd name="p0y7" fmla="*/ 8445 h 8445"/>
              <a:gd name="p0x8" fmla="*/ 3945 w 4065"/>
              <a:gd name="p0y8" fmla="*/ 8445 h 8445"/>
              <a:gd name="p0x9" fmla="*/ 120 w 4065"/>
              <a:gd name="p0y9" fmla="*/ 8445 h 8445"/>
              <a:gd name="p0x10" fmla="*/ 53 w 4065"/>
              <a:gd name="p0y10" fmla="*/ 8445 h 8445"/>
              <a:gd name="p0x11" fmla="*/ 0 w 4065"/>
              <a:gd name="p0y11" fmla="*/ 8391 h 8445"/>
              <a:gd name="p0x12" fmla="*/ 0 w 4065"/>
              <a:gd name="p0y12" fmla="*/ 8325 h 8445"/>
              <a:gd name="p0x13" fmla="*/ 0 w 4065"/>
              <a:gd name="p0y13" fmla="*/ 120 h 8445"/>
              <a:gd name="p0x14" fmla="*/ 0 w 4065"/>
              <a:gd name="p0y14" fmla="*/ 53 h 8445"/>
              <a:gd name="p0x15" fmla="*/ 53 w 4065"/>
              <a:gd name="p0y15" fmla="*/ 0 h 8445"/>
              <a:gd name="p0x16" fmla="*/ 120 w 406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410325" y="1731645"/>
            <a:ext cx="21907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强化卷轴与装备盒子</a:t>
            </a: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410325" y="2566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6462395" y="2628900"/>
            <a:ext cx="238125" cy="2139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867525" y="2552700"/>
            <a:ext cx="17450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强化卷轴全部存好</a:t>
            </a: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6867525" y="2827973"/>
            <a:ext cx="17335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第二天用于合成首饰强化卷</a:t>
            </a: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6410325" y="3509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7895" t="-1061" r="-7895" b="-1061"/>
          <a:stretch>
            <a:fillRect/>
          </a:stretch>
        </p:blipFill>
        <p:spPr>
          <a:xfrm>
            <a:off x="6477000" y="3571875"/>
            <a:ext cx="209550" cy="2139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6867525" y="3495675"/>
            <a:ext cx="1733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普通装备盒子</a:t>
            </a: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6867525" y="3770947"/>
            <a:ext cx="173355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任务和活动获取，有概率抽出紫装，切勿随意出售</a:t>
            </a: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90341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120 w 4065"/>
              <a:gd name="p0y0" fmla="*/ 0 h 8445"/>
              <a:gd name="p0x1" fmla="*/ 3945 w 4065"/>
              <a:gd name="p0y1" fmla="*/ 0 h 8445"/>
              <a:gd name="p0x2" fmla="*/ 4011 w 4065"/>
              <a:gd name="p0y2" fmla="*/ 0 h 8445"/>
              <a:gd name="p0x3" fmla="*/ 4065 w 4065"/>
              <a:gd name="p0y3" fmla="*/ 53 h 8445"/>
              <a:gd name="p0x4" fmla="*/ 4065 w 4065"/>
              <a:gd name="p0y4" fmla="*/ 120 h 8445"/>
              <a:gd name="p0x5" fmla="*/ 4065 w 4065"/>
              <a:gd name="p0y5" fmla="*/ 8325 h 8445"/>
              <a:gd name="p0x6" fmla="*/ 4065 w 4065"/>
              <a:gd name="p0y6" fmla="*/ 8391 h 8445"/>
              <a:gd name="p0x7" fmla="*/ 4011 w 4065"/>
              <a:gd name="p0y7" fmla="*/ 8445 h 8445"/>
              <a:gd name="p0x8" fmla="*/ 3945 w 4065"/>
              <a:gd name="p0y8" fmla="*/ 8445 h 8445"/>
              <a:gd name="p0x9" fmla="*/ 120 w 4065"/>
              <a:gd name="p0y9" fmla="*/ 8445 h 8445"/>
              <a:gd name="p0x10" fmla="*/ 53 w 4065"/>
              <a:gd name="p0y10" fmla="*/ 8445 h 8445"/>
              <a:gd name="p0x11" fmla="*/ 0 w 4065"/>
              <a:gd name="p0y11" fmla="*/ 8391 h 8445"/>
              <a:gd name="p0x12" fmla="*/ 0 w 4065"/>
              <a:gd name="p0y12" fmla="*/ 8325 h 8445"/>
              <a:gd name="p0x13" fmla="*/ 0 w 4065"/>
              <a:gd name="p0y13" fmla="*/ 120 h 8445"/>
              <a:gd name="p0x14" fmla="*/ 0 w 4065"/>
              <a:gd name="p0y14" fmla="*/ 53 h 8445"/>
              <a:gd name="p0x15" fmla="*/ 53 w 4065"/>
              <a:gd name="p0y15" fmla="*/ 0 h 8445"/>
              <a:gd name="p0x16" fmla="*/ 120 w 406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9229725" y="1731645"/>
            <a:ext cx="21907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低级材料合成</a:t>
            </a: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9229725" y="2566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9296400" y="2628900"/>
            <a:ext cx="209550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9686925" y="2552700"/>
            <a:ext cx="17335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多余低级宠物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时装向上位合成</a:t>
            </a:r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9686925" y="3066098"/>
            <a:ext cx="17335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高级宠物和时装提供战力属性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第二天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上午：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300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件图鉴，首轮冲刺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043940"/>
          </a:xfrm>
          <a:custGeom>
            <a:avLst/>
            <a:gdLst>
              <a:gd name="sw" fmla="*/ 1 w 17400"/>
              <a:gd name="sh" fmla="*/ 1 h 1644"/>
              <a:gd name="mins" fmla="min sw sh"/>
              <a:gd name="dsw" fmla="+- 0 sw mins"/>
              <a:gd name="dsh" fmla="+- 0 sh mins"/>
              <a:gd name="p0x0" fmla="*/ 120 w 17400"/>
              <a:gd name="p0y0" fmla="*/ 0 h 1644"/>
              <a:gd name="p0x1" fmla="*/ 17280 w 17400"/>
              <a:gd name="p0y1" fmla="*/ 0 h 1644"/>
              <a:gd name="p0x2" fmla="*/ 17346 w 17400"/>
              <a:gd name="p0y2" fmla="*/ 0 h 1644"/>
              <a:gd name="p0x3" fmla="*/ 17400 w 17400"/>
              <a:gd name="p0y3" fmla="*/ 53 h 1644"/>
              <a:gd name="p0x4" fmla="*/ 17400 w 17400"/>
              <a:gd name="p0y4" fmla="*/ 120 h 1644"/>
              <a:gd name="p0x5" fmla="*/ 17400 w 17400"/>
              <a:gd name="p0y5" fmla="*/ 1524 h 1644"/>
              <a:gd name="p0x6" fmla="*/ 17400 w 17400"/>
              <a:gd name="p0y6" fmla="*/ 1590 h 1644"/>
              <a:gd name="p0x7" fmla="*/ 17346 w 17400"/>
              <a:gd name="p0y7" fmla="*/ 1644 h 1644"/>
              <a:gd name="p0x8" fmla="*/ 17280 w 17400"/>
              <a:gd name="p0y8" fmla="*/ 1644 h 1644"/>
              <a:gd name="p0x9" fmla="*/ 120 w 17400"/>
              <a:gd name="p0y9" fmla="*/ 1644 h 1644"/>
              <a:gd name="p0x10" fmla="*/ 53 w 17400"/>
              <a:gd name="p0y10" fmla="*/ 1644 h 1644"/>
              <a:gd name="p0x11" fmla="*/ 0 w 17400"/>
              <a:gd name="p0y11" fmla="*/ 1590 h 1644"/>
              <a:gd name="p0x12" fmla="*/ 0 w 17400"/>
              <a:gd name="p0y12" fmla="*/ 1524 h 1644"/>
              <a:gd name="p0x13" fmla="*/ 0 w 17400"/>
              <a:gd name="p0y13" fmla="*/ 120 h 1644"/>
              <a:gd name="p0x14" fmla="*/ 0 w 17400"/>
              <a:gd name="p0y14" fmla="*/ 53 h 1644"/>
              <a:gd name="p0x15" fmla="*/ 53 w 17400"/>
              <a:gd name="p0y15" fmla="*/ 0 h 1644"/>
              <a:gd name="p0x16" fmla="*/ 120 w 17400"/>
              <a:gd name="p0y16" fmla="*/ 0 h 164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68726"/>
            <a:ext cx="79719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完成</a:t>
            </a:r>
            <a:r>
              <a:rPr 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300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件装备图鉴登录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，领取稀有装备图纸奖励，为下午的首饰制作铺路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381885"/>
            <a:ext cx="5400675" cy="4090035"/>
          </a:xfrm>
          <a:custGeom>
            <a:avLst/>
            <a:gdLst>
              <a:gd name="sw" fmla="*/ 1 w 8505"/>
              <a:gd name="sh" fmla="*/ 1 h 6440"/>
              <a:gd name="mins" fmla="min sw sh"/>
              <a:gd name="dsw" fmla="+- 0 sw mins"/>
              <a:gd name="dsh" fmla="+- 0 sh mins"/>
              <a:gd name="p0x0" fmla="*/ 120 w 8505"/>
              <a:gd name="p0y0" fmla="*/ 0 h 6440"/>
              <a:gd name="p0x1" fmla="*/ 8385 w 8505"/>
              <a:gd name="p0y1" fmla="*/ 0 h 6440"/>
              <a:gd name="p0x2" fmla="*/ 8451 w 8505"/>
              <a:gd name="p0y2" fmla="*/ 0 h 6440"/>
              <a:gd name="p0x3" fmla="*/ 8505 w 8505"/>
              <a:gd name="p0y3" fmla="*/ 53 h 6440"/>
              <a:gd name="p0x4" fmla="*/ 8505 w 8505"/>
              <a:gd name="p0y4" fmla="*/ 120 h 6440"/>
              <a:gd name="p0x5" fmla="*/ 8505 w 8505"/>
              <a:gd name="p0y5" fmla="*/ 6320 h 6440"/>
              <a:gd name="p0x6" fmla="*/ 8505 w 8505"/>
              <a:gd name="p0y6" fmla="*/ 6387 h 6440"/>
              <a:gd name="p0x7" fmla="*/ 8451 w 8505"/>
              <a:gd name="p0y7" fmla="*/ 6440 h 6440"/>
              <a:gd name="p0x8" fmla="*/ 8385 w 8505"/>
              <a:gd name="p0y8" fmla="*/ 6440 h 6440"/>
              <a:gd name="p0x9" fmla="*/ 120 w 8505"/>
              <a:gd name="p0y9" fmla="*/ 6440 h 6440"/>
              <a:gd name="p0x10" fmla="*/ 53 w 8505"/>
              <a:gd name="p0y10" fmla="*/ 6440 h 6440"/>
              <a:gd name="p0x11" fmla="*/ 0 w 8505"/>
              <a:gd name="p0y11" fmla="*/ 6387 h 6440"/>
              <a:gd name="p0x12" fmla="*/ 0 w 8505"/>
              <a:gd name="p0y12" fmla="*/ 6320 h 6440"/>
              <a:gd name="p0x13" fmla="*/ 0 w 8505"/>
              <a:gd name="p0y13" fmla="*/ 120 h 6440"/>
              <a:gd name="p0x14" fmla="*/ 0 w 8505"/>
              <a:gd name="p0y14" fmla="*/ 53 h 6440"/>
              <a:gd name="p0x15" fmla="*/ 53 w 8505"/>
              <a:gd name="p0y15" fmla="*/ 0 h 6440"/>
              <a:gd name="p0x16" fmla="*/ 120 w 8505"/>
              <a:gd name="p0y16" fmla="*/ 0 h 6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56129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操作步骤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3388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12159" y="3388414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3220793"/>
            <a:ext cx="232796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打开所有装备箱登录装备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3496066"/>
            <a:ext cx="23358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大号与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个分身角色同时操作</a:t>
            </a: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4098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12159" y="414885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3981231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优先登录可交易装备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4256503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购买材料自制低品质填充图鉴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48596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12159" y="490929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4741669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完成白绿装备登录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5016941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通过制作或购买，成本低效率高</a:t>
            </a: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5619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12159" y="566972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28725" y="5502107"/>
            <a:ext cx="23358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集齐约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300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228725" y="5777379"/>
            <a:ext cx="25073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领取全部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个稀有装备图纸奖励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214745" y="2381885"/>
            <a:ext cx="5400675" cy="4090035"/>
          </a:xfrm>
          <a:custGeom>
            <a:avLst/>
            <a:gdLst>
              <a:gd name="sw" fmla="*/ 1 w 8505"/>
              <a:gd name="sh" fmla="*/ 1 h 6440"/>
              <a:gd name="mins" fmla="min sw sh"/>
              <a:gd name="dsw" fmla="+- 0 sw mins"/>
              <a:gd name="dsh" fmla="+- 0 sh mins"/>
              <a:gd name="p0x0" fmla="*/ 120 w 8505"/>
              <a:gd name="p0y0" fmla="*/ 0 h 6440"/>
              <a:gd name="p0x1" fmla="*/ 8385 w 8505"/>
              <a:gd name="p0y1" fmla="*/ 0 h 6440"/>
              <a:gd name="p0x2" fmla="*/ 8451 w 8505"/>
              <a:gd name="p0y2" fmla="*/ 0 h 6440"/>
              <a:gd name="p0x3" fmla="*/ 8505 w 8505"/>
              <a:gd name="p0y3" fmla="*/ 53 h 6440"/>
              <a:gd name="p0x4" fmla="*/ 8505 w 8505"/>
              <a:gd name="p0y4" fmla="*/ 120 h 6440"/>
              <a:gd name="p0x5" fmla="*/ 8505 w 8505"/>
              <a:gd name="p0y5" fmla="*/ 6320 h 6440"/>
              <a:gd name="p0x6" fmla="*/ 8505 w 8505"/>
              <a:gd name="p0y6" fmla="*/ 6387 h 6440"/>
              <a:gd name="p0x7" fmla="*/ 8451 w 8505"/>
              <a:gd name="p0y7" fmla="*/ 6440 h 6440"/>
              <a:gd name="p0x8" fmla="*/ 8385 w 8505"/>
              <a:gd name="p0y8" fmla="*/ 6440 h 6440"/>
              <a:gd name="p0x9" fmla="*/ 120 w 8505"/>
              <a:gd name="p0y9" fmla="*/ 6440 h 6440"/>
              <a:gd name="p0x10" fmla="*/ 53 w 8505"/>
              <a:gd name="p0y10" fmla="*/ 6440 h 6440"/>
              <a:gd name="p0x11" fmla="*/ 0 w 8505"/>
              <a:gd name="p0y11" fmla="*/ 6387 h 6440"/>
              <a:gd name="p0x12" fmla="*/ 0 w 8505"/>
              <a:gd name="p0y12" fmla="*/ 6320 h 6440"/>
              <a:gd name="p0x13" fmla="*/ 0 w 8505"/>
              <a:gd name="p0y13" fmla="*/ 120 h 6440"/>
              <a:gd name="p0x14" fmla="*/ 0 w 8505"/>
              <a:gd name="p0y14" fmla="*/ 53 h 6440"/>
              <a:gd name="p0x15" fmla="*/ 53 w 8505"/>
              <a:gd name="p0y15" fmla="*/ 0 h 6440"/>
              <a:gd name="p0x16" fmla="*/ 120 w 8505"/>
              <a:gd name="p0y16" fmla="*/ 0 h 6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410325" y="256129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属性优先级</a:t>
            </a:r>
          </a:p>
        </p:txBody>
      </p:sp>
      <p:graphicFrame>
        <p:nvGraphicFramePr>
          <p:cNvPr id="27" name="表格 26"/>
          <p:cNvGraphicFramePr/>
          <p:nvPr>
            <p:custDataLst>
              <p:tags r:id="rId24"/>
            </p:custDataLst>
          </p:nvPr>
        </p:nvGraphicFramePr>
        <p:xfrm>
          <a:off x="6410325" y="3044190"/>
          <a:ext cx="5010149" cy="3232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43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优先收集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B>
                    <a:solidFill>
                      <a:srgbClr val="3A2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不建议刻意收集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B>
                    <a:solidFill>
                      <a:srgbClr val="3A2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337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命中、攻击、防御、闪避、回魔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T>
                    <a:lnB w="19050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抗性、抵抗等虚战力属性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T>
                    <a:lnB w="19050">
                      <a:solidFill>
                        <a:srgbClr val="6A4DFF">
                          <a:alpha val="30196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第二天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下午：首饰制作，稀有强化</a:t>
            </a:r>
          </a:p>
        </p:txBody>
      </p:sp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4087711" y="6300721"/>
            <a:ext cx="401657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altLang="en-US"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</a:t>
            </a:r>
            <a:r>
              <a:rPr lang="zh-CN" altLang="en-US"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件首饰全部</a:t>
            </a:r>
            <a:r>
              <a:rPr lang="en-US" altLang="zh-CN"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</a:t>
            </a:r>
            <a:r>
              <a:rPr lang="zh-CN" altLang="en-US"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即可让战力跃升一个台阶，能上</a:t>
            </a:r>
            <a:r>
              <a:rPr lang="en-US" altLang="zh-CN"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+9</a:t>
            </a:r>
            <a:r>
              <a:rPr lang="zh-CN" altLang="en-US"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提升更加显著</a:t>
            </a: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290590"/>
            <a:ext cx="6667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制作首饰蓝装并强化，这是第二天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战力提升的重头戏</a:t>
            </a: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11039475" cy="2792095"/>
          </a:xfrm>
          <a:custGeom>
            <a:avLst/>
            <a:gdLst>
              <a:gd name="sw" fmla="*/ 1 w 17385"/>
              <a:gd name="sh" fmla="*/ 1 h 4396"/>
              <a:gd name="mins" fmla="min sw sh"/>
              <a:gd name="dsw" fmla="+- 0 sw mins"/>
              <a:gd name="dsh" fmla="+- 0 sh mins"/>
              <a:gd name="p0x0" fmla="*/ 120 w 17385"/>
              <a:gd name="p0y0" fmla="*/ 0 h 4396"/>
              <a:gd name="p0x1" fmla="*/ 17265 w 17385"/>
              <a:gd name="p0y1" fmla="*/ 0 h 4396"/>
              <a:gd name="p0x2" fmla="*/ 17331 w 17385"/>
              <a:gd name="p0y2" fmla="*/ 0 h 4396"/>
              <a:gd name="p0x3" fmla="*/ 17385 w 17385"/>
              <a:gd name="p0y3" fmla="*/ 53 h 4396"/>
              <a:gd name="p0x4" fmla="*/ 17385 w 17385"/>
              <a:gd name="p0y4" fmla="*/ 120 h 4396"/>
              <a:gd name="p0x5" fmla="*/ 17385 w 17385"/>
              <a:gd name="p0y5" fmla="*/ 4276 h 4396"/>
              <a:gd name="p0x6" fmla="*/ 17385 w 17385"/>
              <a:gd name="p0y6" fmla="*/ 4343 h 4396"/>
              <a:gd name="p0x7" fmla="*/ 17331 w 17385"/>
              <a:gd name="p0y7" fmla="*/ 4396 h 4396"/>
              <a:gd name="p0x8" fmla="*/ 17265 w 17385"/>
              <a:gd name="p0y8" fmla="*/ 4396 h 4396"/>
              <a:gd name="p0x9" fmla="*/ 120 w 17385"/>
              <a:gd name="p0y9" fmla="*/ 4396 h 4396"/>
              <a:gd name="p0x10" fmla="*/ 53 w 17385"/>
              <a:gd name="p0y10" fmla="*/ 4396 h 4396"/>
              <a:gd name="p0x11" fmla="*/ 0 w 17385"/>
              <a:gd name="p0y11" fmla="*/ 4343 h 4396"/>
              <a:gd name="p0x12" fmla="*/ 0 w 17385"/>
              <a:gd name="p0y12" fmla="*/ 4276 h 4396"/>
              <a:gd name="p0x13" fmla="*/ 0 w 17385"/>
              <a:gd name="p0y13" fmla="*/ 120 h 4396"/>
              <a:gd name="p0x14" fmla="*/ 0 w 17385"/>
              <a:gd name="p0y14" fmla="*/ 53 h 4396"/>
              <a:gd name="p0x15" fmla="*/ 53 w 17385"/>
              <a:gd name="p0y15" fmla="*/ 0 h 4396"/>
              <a:gd name="p0x16" fmla="*/ 120 w 17385"/>
              <a:gd name="p0y16" fmla="*/ 0 h 43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21869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26513" y="225971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304925" y="2213991"/>
            <a:ext cx="198268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制作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4 </a:t>
            </a: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件首饰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304925" y="2545794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顶蓝衬衫、次顶蓝耳环、次顶蓝戒指、次顶蓝手镯</a:t>
            </a: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04925" y="2748944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首饰侧重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命中、闪避、回魔</a:t>
            </a: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属性，与防具加成方向不同</a:t>
            </a: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2959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26513" y="303154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304925" y="2985821"/>
            <a:ext cx="231792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强化至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+7 </a:t>
            </a: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或</a:t>
            </a:r>
            <a:r>
              <a:rPr lang="en-US" alt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</a:t>
            </a: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304925" y="3316653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首饰强化卷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无法直接掉落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，只能通过合成获取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304925" y="3518459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合成来源：每日副本掉落的武器强化卷</a:t>
            </a:r>
            <a:r>
              <a:rPr lang="en-US" altLang="zh-CN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防具强化卷</a:t>
            </a: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304925" y="3720274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强化目标：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+7</a:t>
            </a:r>
            <a:r>
              <a:rPr 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保底，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+9</a:t>
            </a:r>
            <a:r>
              <a:rPr 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理想</a:t>
            </a: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71525" y="39300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26513" y="4002567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304925" y="3956847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合成首饰卷</a:t>
            </a: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304925" y="4288650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将武器强化卷与防具强化卷合成转换</a:t>
            </a: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304925" y="4491799"/>
            <a:ext cx="101155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平时多刷图积累，量变引起质变</a:t>
            </a: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5945" y="5105400"/>
            <a:ext cx="5419725" cy="1113790"/>
          </a:xfrm>
          <a:custGeom>
            <a:avLst/>
            <a:gdLst>
              <a:gd name="sw" fmla="*/ 1 w 8535"/>
              <a:gd name="sh" fmla="*/ 1 h 1754"/>
              <a:gd name="mins" fmla="min sw sh"/>
              <a:gd name="dsw" fmla="+- 0 sw mins"/>
              <a:gd name="dsh" fmla="+- 0 sh mins"/>
              <a:gd name="p0x0" fmla="*/ 120 w 8535"/>
              <a:gd name="p0y0" fmla="*/ 0 h 1754"/>
              <a:gd name="p0x1" fmla="*/ 8415 w 8535"/>
              <a:gd name="p0y1" fmla="*/ 0 h 1754"/>
              <a:gd name="p0x2" fmla="*/ 8481 w 8535"/>
              <a:gd name="p0y2" fmla="*/ 0 h 1754"/>
              <a:gd name="p0x3" fmla="*/ 8535 w 8535"/>
              <a:gd name="p0y3" fmla="*/ 53 h 1754"/>
              <a:gd name="p0x4" fmla="*/ 8535 w 8535"/>
              <a:gd name="p0y4" fmla="*/ 120 h 1754"/>
              <a:gd name="p0x5" fmla="*/ 8535 w 8535"/>
              <a:gd name="p0y5" fmla="*/ 1634 h 1754"/>
              <a:gd name="p0x6" fmla="*/ 8535 w 8535"/>
              <a:gd name="p0y6" fmla="*/ 1700 h 1754"/>
              <a:gd name="p0x7" fmla="*/ 8481 w 8535"/>
              <a:gd name="p0y7" fmla="*/ 1754 h 1754"/>
              <a:gd name="p0x8" fmla="*/ 8415 w 8535"/>
              <a:gd name="p0y8" fmla="*/ 1754 h 1754"/>
              <a:gd name="p0x9" fmla="*/ 120 w 8535"/>
              <a:gd name="p0y9" fmla="*/ 1754 h 1754"/>
              <a:gd name="p0x10" fmla="*/ 53 w 8535"/>
              <a:gd name="p0y10" fmla="*/ 1754 h 1754"/>
              <a:gd name="p0x11" fmla="*/ 0 w 8535"/>
              <a:gd name="p0y11" fmla="*/ 1700 h 1754"/>
              <a:gd name="p0x12" fmla="*/ 0 w 8535"/>
              <a:gd name="p0y12" fmla="*/ 1634 h 1754"/>
              <a:gd name="p0x13" fmla="*/ 0 w 8535"/>
              <a:gd name="p0y13" fmla="*/ 120 h 1754"/>
              <a:gd name="p0x14" fmla="*/ 0 w 8535"/>
              <a:gd name="p0y14" fmla="*/ 53 h 1754"/>
              <a:gd name="p0x15" fmla="*/ 53 w 8535"/>
              <a:gd name="p0y15" fmla="*/ 0 h 1754"/>
              <a:gd name="p0x16" fmla="*/ 120 w 8535"/>
              <a:gd name="p0y16" fmla="*/ 0 h 175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2953274" y="5265496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+7</a:t>
            </a: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2943149" y="583413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保底战力</a:t>
            </a: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6195695" y="5105400"/>
            <a:ext cx="5419725" cy="1113790"/>
          </a:xfrm>
          <a:custGeom>
            <a:avLst/>
            <a:gdLst>
              <a:gd name="sw" fmla="*/ 1 w 8535"/>
              <a:gd name="sh" fmla="*/ 1 h 1754"/>
              <a:gd name="mins" fmla="min sw sh"/>
              <a:gd name="dsw" fmla="+- 0 sw mins"/>
              <a:gd name="dsh" fmla="+- 0 sh mins"/>
              <a:gd name="p0x0" fmla="*/ 120 w 8535"/>
              <a:gd name="p0y0" fmla="*/ 0 h 1754"/>
              <a:gd name="p0x1" fmla="*/ 8415 w 8535"/>
              <a:gd name="p0y1" fmla="*/ 0 h 1754"/>
              <a:gd name="p0x2" fmla="*/ 8481 w 8535"/>
              <a:gd name="p0y2" fmla="*/ 0 h 1754"/>
              <a:gd name="p0x3" fmla="*/ 8535 w 8535"/>
              <a:gd name="p0y3" fmla="*/ 53 h 1754"/>
              <a:gd name="p0x4" fmla="*/ 8535 w 8535"/>
              <a:gd name="p0y4" fmla="*/ 120 h 1754"/>
              <a:gd name="p0x5" fmla="*/ 8535 w 8535"/>
              <a:gd name="p0y5" fmla="*/ 1634 h 1754"/>
              <a:gd name="p0x6" fmla="*/ 8535 w 8535"/>
              <a:gd name="p0y6" fmla="*/ 1700 h 1754"/>
              <a:gd name="p0x7" fmla="*/ 8481 w 8535"/>
              <a:gd name="p0y7" fmla="*/ 1754 h 1754"/>
              <a:gd name="p0x8" fmla="*/ 8415 w 8535"/>
              <a:gd name="p0y8" fmla="*/ 1754 h 1754"/>
              <a:gd name="p0x9" fmla="*/ 120 w 8535"/>
              <a:gd name="p0y9" fmla="*/ 1754 h 1754"/>
              <a:gd name="p0x10" fmla="*/ 53 w 8535"/>
              <a:gd name="p0y10" fmla="*/ 1754 h 1754"/>
              <a:gd name="p0x11" fmla="*/ 0 w 8535"/>
              <a:gd name="p0y11" fmla="*/ 1700 h 1754"/>
              <a:gd name="p0x12" fmla="*/ 0 w 8535"/>
              <a:gd name="p0y12" fmla="*/ 1634 h 1754"/>
              <a:gd name="p0x13" fmla="*/ 0 w 8535"/>
              <a:gd name="p0y13" fmla="*/ 120 h 1754"/>
              <a:gd name="p0x14" fmla="*/ 0 w 8535"/>
              <a:gd name="p0y14" fmla="*/ 53 h 1754"/>
              <a:gd name="p0x15" fmla="*/ 53 w 8535"/>
              <a:gd name="p0y15" fmla="*/ 0 h 1754"/>
              <a:gd name="p0x16" fmla="*/ 120 w 8535"/>
              <a:gd name="p0y16" fmla="*/ 0 h 175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8573024" y="5265496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00E676"/>
                </a:solidFill>
                <a:latin typeface="MiSans Normal" panose="00000500000000000000" charset="-122"/>
                <a:ea typeface="MiSans Normal" panose="00000500000000000000" charset="-122"/>
              </a:rPr>
              <a:t>+9</a:t>
            </a: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562899" y="583413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理想跃升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第二天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晚上：分身抽卡，成就收割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25525"/>
            <a:ext cx="5419725" cy="1534160"/>
          </a:xfrm>
          <a:custGeom>
            <a:avLst/>
            <a:gdLst>
              <a:gd name="sw" fmla="*/ 1 w 8535"/>
              <a:gd name="sh" fmla="*/ 1 h 2416"/>
              <a:gd name="mins" fmla="min sw sh"/>
              <a:gd name="dsw" fmla="+- 0 sw mins"/>
              <a:gd name="dsh" fmla="+- 0 sh mins"/>
              <a:gd name="p0x0" fmla="*/ 120 w 8535"/>
              <a:gd name="p0y0" fmla="*/ 0 h 2416"/>
              <a:gd name="p0x1" fmla="*/ 8415 w 8535"/>
              <a:gd name="p0y1" fmla="*/ 0 h 2416"/>
              <a:gd name="p0x2" fmla="*/ 8481 w 8535"/>
              <a:gd name="p0y2" fmla="*/ 0 h 2416"/>
              <a:gd name="p0x3" fmla="*/ 8535 w 8535"/>
              <a:gd name="p0y3" fmla="*/ 53 h 2416"/>
              <a:gd name="p0x4" fmla="*/ 8535 w 8535"/>
              <a:gd name="p0y4" fmla="*/ 120 h 2416"/>
              <a:gd name="p0x5" fmla="*/ 8535 w 8535"/>
              <a:gd name="p0y5" fmla="*/ 2296 h 2416"/>
              <a:gd name="p0x6" fmla="*/ 8535 w 8535"/>
              <a:gd name="p0y6" fmla="*/ 2362 h 2416"/>
              <a:gd name="p0x7" fmla="*/ 8481 w 8535"/>
              <a:gd name="p0y7" fmla="*/ 2416 h 2416"/>
              <a:gd name="p0x8" fmla="*/ 8415 w 8535"/>
              <a:gd name="p0y8" fmla="*/ 2416 h 2416"/>
              <a:gd name="p0x9" fmla="*/ 120 w 8535"/>
              <a:gd name="p0y9" fmla="*/ 2416 h 2416"/>
              <a:gd name="p0x10" fmla="*/ 53 w 8535"/>
              <a:gd name="p0y10" fmla="*/ 2416 h 2416"/>
              <a:gd name="p0x11" fmla="*/ 0 w 8535"/>
              <a:gd name="p0y11" fmla="*/ 2362 h 2416"/>
              <a:gd name="p0x12" fmla="*/ 0 w 8535"/>
              <a:gd name="p0y12" fmla="*/ 2296 h 2416"/>
              <a:gd name="p0x13" fmla="*/ 0 w 8535"/>
              <a:gd name="p0y13" fmla="*/ 120 h 2416"/>
              <a:gd name="p0x14" fmla="*/ 0 w 8535"/>
              <a:gd name="p0y14" fmla="*/ 53 h 2416"/>
              <a:gd name="p0x15" fmla="*/ 53 w 8535"/>
              <a:gd name="p0y15" fmla="*/ 0 h 2416"/>
              <a:gd name="p0x16" fmla="*/ 120 w 8535"/>
              <a:gd name="p0y16" fmla="*/ 0 h 24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185815"/>
            <a:ext cx="399269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10000</a:t>
            </a:r>
            <a:r>
              <a:rPr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-</a:t>
            </a: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12000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1845840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第二天结束时战力目标</a:t>
            </a: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112010"/>
            <a:ext cx="862330" cy="252730"/>
          </a:xfrm>
          <a:custGeom>
            <a:avLst/>
            <a:gdLst>
              <a:gd name="sw" fmla="*/ 1 w 1358"/>
              <a:gd name="sh" fmla="*/ 1 h 397"/>
              <a:gd name="mins" fmla="min sw sh"/>
              <a:gd name="dsw" fmla="+- 0 sw mins"/>
              <a:gd name="dsh" fmla="+- 0 sh mins"/>
              <a:gd name="p0x0" fmla="*/ 198 w 1358"/>
              <a:gd name="p0y0" fmla="*/ 0 h 397"/>
              <a:gd name="p0x1" fmla="*/ 1159 w 1358"/>
              <a:gd name="p0y1" fmla="*/ 0 h 397"/>
              <a:gd name="p0x2" fmla="*/ 1269 w 1358"/>
              <a:gd name="p0y2" fmla="*/ 0 h 397"/>
              <a:gd name="p0x3" fmla="*/ 1358 w 1358"/>
              <a:gd name="p0y3" fmla="*/ 88 h 397"/>
              <a:gd name="p0x4" fmla="*/ 1358 w 1358"/>
              <a:gd name="p0y4" fmla="*/ 198 h 397"/>
              <a:gd name="p0x5" fmla="*/ 1358 w 1358"/>
              <a:gd name="p0y5" fmla="*/ 308 h 397"/>
              <a:gd name="p0x6" fmla="*/ 1269 w 1358"/>
              <a:gd name="p0y6" fmla="*/ 397 h 397"/>
              <a:gd name="p0x7" fmla="*/ 1159 w 1358"/>
              <a:gd name="p0y7" fmla="*/ 397 h 397"/>
              <a:gd name="p0x8" fmla="*/ 198 w 1358"/>
              <a:gd name="p0y8" fmla="*/ 397 h 397"/>
              <a:gd name="p0x9" fmla="*/ 88 w 1358"/>
              <a:gd name="p0y9" fmla="*/ 397 h 397"/>
              <a:gd name="p0x10" fmla="*/ 0 w 1358"/>
              <a:gd name="p0y10" fmla="*/ 308 h 397"/>
              <a:gd name="p0x11" fmla="*/ 0 w 1358"/>
              <a:gd name="p0y11" fmla="*/ 198 h 397"/>
              <a:gd name="p0x12" fmla="*/ 0 w 1358"/>
              <a:gd name="p0y12" fmla="*/ 88 h 397"/>
              <a:gd name="p0x13" fmla="*/ 88 w 1358"/>
              <a:gd name="p0y13" fmla="*/ 0 h 397"/>
              <a:gd name="p0x14" fmla="*/ 198 w 1358"/>
              <a:gd name="p0y14" fmla="*/ 0 h 39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47725" y="2150640"/>
            <a:ext cx="84348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050" b="1">
                <a:solidFill>
                  <a:srgbClr val="D0C0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↑ </a:t>
            </a:r>
            <a:r>
              <a:rPr lang="zh-CN" sz="1050" b="1">
                <a:solidFill>
                  <a:srgbClr val="D0C0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战力冲刺</a:t>
            </a: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195695" y="1292860"/>
            <a:ext cx="5419725" cy="1000125"/>
          </a:xfrm>
          <a:custGeom>
            <a:avLst/>
            <a:gdLst>
              <a:gd name="sw" fmla="*/ 1 w 8535"/>
              <a:gd name="sh" fmla="*/ 1 h 1575"/>
              <a:gd name="mins" fmla="min sw sh"/>
              <a:gd name="dsw" fmla="+- 0 sw mins"/>
              <a:gd name="dsh" fmla="+- 0 sh mins"/>
              <a:gd name="p0x0" fmla="*/ 120 w 8535"/>
              <a:gd name="p0y0" fmla="*/ 0 h 1575"/>
              <a:gd name="p0x1" fmla="*/ 8415 w 8535"/>
              <a:gd name="p0y1" fmla="*/ 0 h 1575"/>
              <a:gd name="p0x2" fmla="*/ 8481 w 8535"/>
              <a:gd name="p0y2" fmla="*/ 0 h 1575"/>
              <a:gd name="p0x3" fmla="*/ 8535 w 8535"/>
              <a:gd name="p0y3" fmla="*/ 53 h 1575"/>
              <a:gd name="p0x4" fmla="*/ 8535 w 8535"/>
              <a:gd name="p0y4" fmla="*/ 120 h 1575"/>
              <a:gd name="p0x5" fmla="*/ 8535 w 8535"/>
              <a:gd name="p0y5" fmla="*/ 1455 h 1575"/>
              <a:gd name="p0x6" fmla="*/ 8535 w 8535"/>
              <a:gd name="p0y6" fmla="*/ 1521 h 1575"/>
              <a:gd name="p0x7" fmla="*/ 8481 w 8535"/>
              <a:gd name="p0y7" fmla="*/ 1575 h 1575"/>
              <a:gd name="p0x8" fmla="*/ 8415 w 8535"/>
              <a:gd name="p0y8" fmla="*/ 1575 h 1575"/>
              <a:gd name="p0x9" fmla="*/ 120 w 8535"/>
              <a:gd name="p0y9" fmla="*/ 1575 h 1575"/>
              <a:gd name="p0x10" fmla="*/ 53 w 8535"/>
              <a:gd name="p0y10" fmla="*/ 1575 h 1575"/>
              <a:gd name="p0x11" fmla="*/ 0 w 8535"/>
              <a:gd name="p0y11" fmla="*/ 1521 h 1575"/>
              <a:gd name="p0x12" fmla="*/ 0 w 8535"/>
              <a:gd name="p0y12" fmla="*/ 1455 h 1575"/>
              <a:gd name="p0x13" fmla="*/ 0 w 8535"/>
              <a:gd name="p0y13" fmla="*/ 120 h 1575"/>
              <a:gd name="p0x14" fmla="*/ 0 w 8535"/>
              <a:gd name="p0y14" fmla="*/ 53 h 1575"/>
              <a:gd name="p0x15" fmla="*/ 53 w 8535"/>
              <a:gd name="p0y15" fmla="*/ 0 h 1575"/>
              <a:gd name="p0x16" fmla="*/ 120 w 8535"/>
              <a:gd name="p0y16" fmla="*/ 0 h 15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391275" y="1473841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利用</a:t>
            </a:r>
            <a:r>
              <a:rPr lang="en-US" alt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个分身角色完成时装和护卫抽卡，通过卡池成就获取额外属性奖励</a:t>
            </a: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945" y="2713990"/>
            <a:ext cx="3546475" cy="2792095"/>
          </a:xfrm>
          <a:custGeom>
            <a:avLst/>
            <a:gdLst>
              <a:gd name="sw" fmla="*/ 1 w 5585"/>
              <a:gd name="sh" fmla="*/ 1 h 4396"/>
              <a:gd name="mins" fmla="min sw sh"/>
              <a:gd name="dsw" fmla="+- 0 sw mins"/>
              <a:gd name="dsh" fmla="+- 0 sh mins"/>
              <a:gd name="p0x0" fmla="*/ 120 w 5585"/>
              <a:gd name="p0y0" fmla="*/ 0 h 4396"/>
              <a:gd name="p0x1" fmla="*/ 5465 w 5585"/>
              <a:gd name="p0y1" fmla="*/ 0 h 4396"/>
              <a:gd name="p0x2" fmla="*/ 5531 w 5585"/>
              <a:gd name="p0y2" fmla="*/ 0 h 4396"/>
              <a:gd name="p0x3" fmla="*/ 5585 w 5585"/>
              <a:gd name="p0y3" fmla="*/ 53 h 4396"/>
              <a:gd name="p0x4" fmla="*/ 5585 w 5585"/>
              <a:gd name="p0y4" fmla="*/ 120 h 4396"/>
              <a:gd name="p0x5" fmla="*/ 5585 w 5585"/>
              <a:gd name="p0y5" fmla="*/ 4276 h 4396"/>
              <a:gd name="p0x6" fmla="*/ 5585 w 5585"/>
              <a:gd name="p0y6" fmla="*/ 4343 h 4396"/>
              <a:gd name="p0x7" fmla="*/ 5531 w 5585"/>
              <a:gd name="p0y7" fmla="*/ 4396 h 4396"/>
              <a:gd name="p0x8" fmla="*/ 5465 w 5585"/>
              <a:gd name="p0y8" fmla="*/ 4396 h 4396"/>
              <a:gd name="p0x9" fmla="*/ 120 w 5585"/>
              <a:gd name="p0y9" fmla="*/ 4396 h 4396"/>
              <a:gd name="p0x10" fmla="*/ 53 w 5585"/>
              <a:gd name="p0y10" fmla="*/ 4396 h 4396"/>
              <a:gd name="p0x11" fmla="*/ 0 w 5585"/>
              <a:gd name="p0y11" fmla="*/ 4343 h 4396"/>
              <a:gd name="p0x12" fmla="*/ 0 w 5585"/>
              <a:gd name="p0y12" fmla="*/ 4276 h 4396"/>
              <a:gd name="p0x13" fmla="*/ 0 w 5585"/>
              <a:gd name="p0y13" fmla="*/ 120 h 4396"/>
              <a:gd name="p0x14" fmla="*/ 0 w 5585"/>
              <a:gd name="p0y14" fmla="*/ 53 h 4396"/>
              <a:gd name="p0x15" fmla="*/ 53 w 5585"/>
              <a:gd name="p0y15" fmla="*/ 0 h 4396"/>
              <a:gd name="p0x16" fmla="*/ 120 w 5585"/>
              <a:gd name="p0y16" fmla="*/ 0 h 43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2893476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抽卡操作</a:t>
            </a: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339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8a4e1cfb-9224-11f1-9c81-eeb766a6f2ce"/>
          <p:cNvPicPr/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12" b="12"/>
          <a:stretch>
            <a:fillRect/>
          </a:stretch>
        </p:blipFill>
        <p:spPr>
          <a:xfrm>
            <a:off x="838200" y="3460750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3379813"/>
            <a:ext cx="167342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个分身各自抽卡</a:t>
            </a: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228725" y="3655085"/>
            <a:ext cx="16500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系统赠送时装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护卫</a:t>
            </a: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1525" y="4058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8a4e245b-9224-11f1-9c81-eeb766a6f2ce"/>
          <p:cNvPicPr/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301" b="301"/>
          <a:stretch>
            <a:fillRect/>
          </a:stretch>
        </p:blipFill>
        <p:spPr>
          <a:xfrm>
            <a:off x="838200" y="4124960"/>
            <a:ext cx="209550" cy="2095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228725" y="4044629"/>
            <a:ext cx="19393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绿卡合成向上拼蓝卡</a:t>
            </a: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1228725" y="4319902"/>
            <a:ext cx="17488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提升卡牌品质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771525" y="4723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 descr="8a4e2612-9224-11f1-9c81-eeb766a6f2ce"/>
          <p:cNvPicPr/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288" b="288"/>
          <a:stretch>
            <a:fillRect/>
          </a:stretch>
        </p:blipFill>
        <p:spPr>
          <a:xfrm>
            <a:off x="838200" y="4789805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1228725" y="4709446"/>
            <a:ext cx="17450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蓝卡及以上变身卡</a:t>
            </a: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1228725" y="4984718"/>
            <a:ext cx="15545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战力提升显著</a:t>
            </a:r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4322445" y="2713990"/>
            <a:ext cx="3546475" cy="2792095"/>
          </a:xfrm>
          <a:custGeom>
            <a:avLst/>
            <a:gdLst>
              <a:gd name="sw" fmla="*/ 1 w 5585"/>
              <a:gd name="sh" fmla="*/ 1 h 4396"/>
              <a:gd name="mins" fmla="min sw sh"/>
              <a:gd name="dsw" fmla="+- 0 sw mins"/>
              <a:gd name="dsh" fmla="+- 0 sh mins"/>
              <a:gd name="p0x0" fmla="*/ 120 w 5585"/>
              <a:gd name="p0y0" fmla="*/ 0 h 4396"/>
              <a:gd name="p0x1" fmla="*/ 5465 w 5585"/>
              <a:gd name="p0y1" fmla="*/ 0 h 4396"/>
              <a:gd name="p0x2" fmla="*/ 5531 w 5585"/>
              <a:gd name="p0y2" fmla="*/ 0 h 4396"/>
              <a:gd name="p0x3" fmla="*/ 5585 w 5585"/>
              <a:gd name="p0y3" fmla="*/ 53 h 4396"/>
              <a:gd name="p0x4" fmla="*/ 5585 w 5585"/>
              <a:gd name="p0y4" fmla="*/ 120 h 4396"/>
              <a:gd name="p0x5" fmla="*/ 5585 w 5585"/>
              <a:gd name="p0y5" fmla="*/ 4276 h 4396"/>
              <a:gd name="p0x6" fmla="*/ 5585 w 5585"/>
              <a:gd name="p0y6" fmla="*/ 4343 h 4396"/>
              <a:gd name="p0x7" fmla="*/ 5531 w 5585"/>
              <a:gd name="p0y7" fmla="*/ 4396 h 4396"/>
              <a:gd name="p0x8" fmla="*/ 5465 w 5585"/>
              <a:gd name="p0y8" fmla="*/ 4396 h 4396"/>
              <a:gd name="p0x9" fmla="*/ 120 w 5585"/>
              <a:gd name="p0y9" fmla="*/ 4396 h 4396"/>
              <a:gd name="p0x10" fmla="*/ 53 w 5585"/>
              <a:gd name="p0y10" fmla="*/ 4396 h 4396"/>
              <a:gd name="p0x11" fmla="*/ 0 w 5585"/>
              <a:gd name="p0y11" fmla="*/ 4343 h 4396"/>
              <a:gd name="p0x12" fmla="*/ 0 w 5585"/>
              <a:gd name="p0y12" fmla="*/ 4276 h 4396"/>
              <a:gd name="p0x13" fmla="*/ 0 w 5585"/>
              <a:gd name="p0y13" fmla="*/ 120 h 4396"/>
              <a:gd name="p0x14" fmla="*/ 0 w 5585"/>
              <a:gd name="p0y14" fmla="*/ 53 h 4396"/>
              <a:gd name="p0x15" fmla="*/ 53 w 5585"/>
              <a:gd name="p0y15" fmla="*/ 0 h 4396"/>
              <a:gd name="p0x16" fmla="*/ 120 w 5585"/>
              <a:gd name="p0y16" fmla="*/ 0 h 43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4518051" y="2893476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成就奖励</a:t>
            </a:r>
          </a:p>
        </p:txBody>
      </p:sp>
      <p:sp>
        <p:nvSpPr>
          <p:cNvPr id="30" name="任意多边形 29"/>
          <p:cNvSpPr/>
          <p:nvPr>
            <p:custDataLst>
              <p:tags r:id="rId25"/>
            </p:custDataLst>
          </p:nvPr>
        </p:nvSpPr>
        <p:spPr>
          <a:xfrm>
            <a:off x="4518025" y="339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8a4e2763-9224-11f1-9c81-eeb766a6f2ce"/>
          <p:cNvPicPr/>
          <p:nvPr>
            <p:custDataLst>
              <p:tags r:id="rId2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12" t="-12" r="12" b="12"/>
          <a:stretch>
            <a:fillRect/>
          </a:stretch>
        </p:blipFill>
        <p:spPr>
          <a:xfrm>
            <a:off x="4584700" y="3460750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4975251" y="3379813"/>
            <a:ext cx="21336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卡池成就提供核心属性</a:t>
            </a:r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4975251" y="3655085"/>
            <a:ext cx="19431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攻击力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防御力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命中率</a:t>
            </a:r>
          </a:p>
        </p:txBody>
      </p: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4518025" y="4058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 descr="8a4e2951-9224-11f1-9c81-eeb766a6f2ce"/>
          <p:cNvPicPr/>
          <p:nvPr>
            <p:custDataLst>
              <p:tags r:id="rId3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12" t="-301" r="12" b="301"/>
          <a:stretch>
            <a:fillRect/>
          </a:stretch>
        </p:blipFill>
        <p:spPr>
          <a:xfrm>
            <a:off x="4584700" y="412496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4975251" y="4044629"/>
            <a:ext cx="22563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个角色成就奖励可叠加</a:t>
            </a: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4975251" y="4319902"/>
            <a:ext cx="206581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收益最大化</a:t>
            </a:r>
          </a:p>
        </p:txBody>
      </p:sp>
      <p:sp>
        <p:nvSpPr>
          <p:cNvPr id="40" name="任意多边形 39"/>
          <p:cNvSpPr/>
          <p:nvPr>
            <p:custDataLst>
              <p:tags r:id="rId33"/>
            </p:custDataLst>
          </p:nvPr>
        </p:nvSpPr>
        <p:spPr>
          <a:xfrm>
            <a:off x="4518025" y="4723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图片 40" descr="8a4e2992-9224-11f1-9c81-eeb766a6f2ce"/>
          <p:cNvPicPr/>
          <p:nvPr>
            <p:custDataLst>
              <p:tags r:id="rId3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12" t="-288" r="12" b="288"/>
          <a:stretch>
            <a:fillRect/>
          </a:stretch>
        </p:blipFill>
        <p:spPr>
          <a:xfrm>
            <a:off x="4584700" y="4789805"/>
            <a:ext cx="209550" cy="2095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35"/>
            </p:custDataLst>
          </p:nvPr>
        </p:nvSpPr>
        <p:spPr>
          <a:xfrm>
            <a:off x="4975251" y="4709446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抽到紫变身卡</a:t>
            </a:r>
          </a:p>
        </p:txBody>
      </p:sp>
      <p:sp>
        <p:nvSpPr>
          <p:cNvPr id="44" name="文本框 43"/>
          <p:cNvSpPr txBox="1"/>
          <p:nvPr>
            <p:custDataLst>
              <p:tags r:id="rId36"/>
            </p:custDataLst>
          </p:nvPr>
        </p:nvSpPr>
        <p:spPr>
          <a:xfrm>
            <a:off x="4975251" y="4984718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战力提升更轻松</a:t>
            </a:r>
          </a:p>
        </p:txBody>
      </p:sp>
      <p:sp>
        <p:nvSpPr>
          <p:cNvPr id="45" name="任意多边形 44"/>
          <p:cNvSpPr/>
          <p:nvPr>
            <p:custDataLst>
              <p:tags r:id="rId37"/>
            </p:custDataLst>
          </p:nvPr>
        </p:nvSpPr>
        <p:spPr>
          <a:xfrm>
            <a:off x="8068945" y="2713990"/>
            <a:ext cx="3546475" cy="2792095"/>
          </a:xfrm>
          <a:custGeom>
            <a:avLst/>
            <a:gdLst>
              <a:gd name="sw" fmla="*/ 1 w 5585"/>
              <a:gd name="sh" fmla="*/ 1 h 4396"/>
              <a:gd name="mins" fmla="min sw sh"/>
              <a:gd name="dsw" fmla="+- 0 sw mins"/>
              <a:gd name="dsh" fmla="+- 0 sh mins"/>
              <a:gd name="p0x0" fmla="*/ 120 w 5585"/>
              <a:gd name="p0y0" fmla="*/ 0 h 4396"/>
              <a:gd name="p0x1" fmla="*/ 5465 w 5585"/>
              <a:gd name="p0y1" fmla="*/ 0 h 4396"/>
              <a:gd name="p0x2" fmla="*/ 5531 w 5585"/>
              <a:gd name="p0y2" fmla="*/ 0 h 4396"/>
              <a:gd name="p0x3" fmla="*/ 5585 w 5585"/>
              <a:gd name="p0y3" fmla="*/ 53 h 4396"/>
              <a:gd name="p0x4" fmla="*/ 5585 w 5585"/>
              <a:gd name="p0y4" fmla="*/ 120 h 4396"/>
              <a:gd name="p0x5" fmla="*/ 5585 w 5585"/>
              <a:gd name="p0y5" fmla="*/ 4276 h 4396"/>
              <a:gd name="p0x6" fmla="*/ 5585 w 5585"/>
              <a:gd name="p0y6" fmla="*/ 4343 h 4396"/>
              <a:gd name="p0x7" fmla="*/ 5531 w 5585"/>
              <a:gd name="p0y7" fmla="*/ 4396 h 4396"/>
              <a:gd name="p0x8" fmla="*/ 5465 w 5585"/>
              <a:gd name="p0y8" fmla="*/ 4396 h 4396"/>
              <a:gd name="p0x9" fmla="*/ 120 w 5585"/>
              <a:gd name="p0y9" fmla="*/ 4396 h 4396"/>
              <a:gd name="p0x10" fmla="*/ 53 w 5585"/>
              <a:gd name="p0y10" fmla="*/ 4396 h 4396"/>
              <a:gd name="p0x11" fmla="*/ 0 w 5585"/>
              <a:gd name="p0y11" fmla="*/ 4343 h 4396"/>
              <a:gd name="p0x12" fmla="*/ 0 w 5585"/>
              <a:gd name="p0y12" fmla="*/ 4276 h 4396"/>
              <a:gd name="p0x13" fmla="*/ 0 w 5585"/>
              <a:gd name="p0y13" fmla="*/ 120 h 4396"/>
              <a:gd name="p0x14" fmla="*/ 0 w 5585"/>
              <a:gd name="p0y14" fmla="*/ 53 h 4396"/>
              <a:gd name="p0x15" fmla="*/ 53 w 5585"/>
              <a:gd name="p0y15" fmla="*/ 0 h 4396"/>
              <a:gd name="p0x16" fmla="*/ 120 w 5585"/>
              <a:gd name="p0y16" fmla="*/ 0 h 43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38"/>
            </p:custDataLst>
          </p:nvPr>
        </p:nvSpPr>
        <p:spPr>
          <a:xfrm>
            <a:off x="8264576" y="2893476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变身策略</a:t>
            </a:r>
          </a:p>
        </p:txBody>
      </p:sp>
      <p:sp>
        <p:nvSpPr>
          <p:cNvPr id="47" name="任意多边形 46"/>
          <p:cNvSpPr/>
          <p:nvPr>
            <p:custDataLst>
              <p:tags r:id="rId39"/>
            </p:custDataLst>
          </p:nvPr>
        </p:nvSpPr>
        <p:spPr>
          <a:xfrm>
            <a:off x="8264525" y="339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8a4e29c4-9224-11f1-9c81-eeb766a6f2ce"/>
          <p:cNvPicPr/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24" t="-12" r="24" b="12"/>
          <a:stretch>
            <a:fillRect/>
          </a:stretch>
        </p:blipFill>
        <p:spPr>
          <a:xfrm>
            <a:off x="8331200" y="3460750"/>
            <a:ext cx="209550" cy="20955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41"/>
            </p:custDataLst>
          </p:nvPr>
        </p:nvSpPr>
        <p:spPr>
          <a:xfrm>
            <a:off x="8721776" y="3379813"/>
            <a:ext cx="193930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紫变身以上效果最优</a:t>
            </a:r>
          </a:p>
        </p:txBody>
      </p:sp>
      <p:sp>
        <p:nvSpPr>
          <p:cNvPr id="51" name="文本框 50"/>
          <p:cNvSpPr txBox="1"/>
          <p:nvPr>
            <p:custDataLst>
              <p:tags r:id="rId42"/>
            </p:custDataLst>
          </p:nvPr>
        </p:nvSpPr>
        <p:spPr>
          <a:xfrm>
            <a:off x="8721776" y="3655085"/>
            <a:ext cx="17488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需一定运气</a:t>
            </a:r>
          </a:p>
        </p:txBody>
      </p:sp>
      <p:sp>
        <p:nvSpPr>
          <p:cNvPr id="52" name="任意多边形 51"/>
          <p:cNvSpPr/>
          <p:nvPr>
            <p:custDataLst>
              <p:tags r:id="rId43"/>
            </p:custDataLst>
          </p:nvPr>
        </p:nvSpPr>
        <p:spPr>
          <a:xfrm>
            <a:off x="8264525" y="4058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 descr="8a4e2984-9224-11f1-9c81-eeb766a6f2ce"/>
          <p:cNvPicPr/>
          <p:nvPr>
            <p:custDataLst>
              <p:tags r:id="rId4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24" t="-301" r="24" b="301"/>
          <a:stretch>
            <a:fillRect/>
          </a:stretch>
        </p:blipFill>
        <p:spPr>
          <a:xfrm>
            <a:off x="8331200" y="4124960"/>
            <a:ext cx="209550" cy="20955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45"/>
            </p:custDataLst>
          </p:nvPr>
        </p:nvSpPr>
        <p:spPr>
          <a:xfrm>
            <a:off x="8721776" y="4044629"/>
            <a:ext cx="17450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无紫变时先用蓝变</a:t>
            </a:r>
          </a:p>
        </p:txBody>
      </p:sp>
      <p:sp>
        <p:nvSpPr>
          <p:cNvPr id="56" name="文本框 55"/>
          <p:cNvSpPr txBox="1"/>
          <p:nvPr>
            <p:custDataLst>
              <p:tags r:id="rId46"/>
            </p:custDataLst>
          </p:nvPr>
        </p:nvSpPr>
        <p:spPr>
          <a:xfrm>
            <a:off x="8721776" y="4319902"/>
            <a:ext cx="15545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战力加成可观</a:t>
            </a:r>
          </a:p>
        </p:txBody>
      </p:sp>
      <p:sp>
        <p:nvSpPr>
          <p:cNvPr id="57" name="任意多边形 56"/>
          <p:cNvSpPr/>
          <p:nvPr>
            <p:custDataLst>
              <p:tags r:id="rId47"/>
            </p:custDataLst>
          </p:nvPr>
        </p:nvSpPr>
        <p:spPr>
          <a:xfrm>
            <a:off x="8264525" y="4723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8" name="图片 57" descr="8a4e2a79-9224-11f1-9c81-eeb766a6f2ce"/>
          <p:cNvPicPr/>
          <p:nvPr>
            <p:custDataLst>
              <p:tags r:id="rId4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24" t="-288" r="24" b="288"/>
          <a:stretch>
            <a:fillRect/>
          </a:stretch>
        </p:blipFill>
        <p:spPr>
          <a:xfrm>
            <a:off x="8331200" y="4789805"/>
            <a:ext cx="209550" cy="20955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49"/>
            </p:custDataLst>
          </p:nvPr>
        </p:nvSpPr>
        <p:spPr>
          <a:xfrm>
            <a:off x="8721776" y="4709446"/>
            <a:ext cx="17450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每日商城水晶宝箱</a:t>
            </a:r>
          </a:p>
        </p:txBody>
      </p:sp>
      <p:sp>
        <p:nvSpPr>
          <p:cNvPr id="61" name="文本框 60"/>
          <p:cNvSpPr txBox="1"/>
          <p:nvPr>
            <p:custDataLst>
              <p:tags r:id="rId50"/>
            </p:custDataLst>
          </p:nvPr>
        </p:nvSpPr>
        <p:spPr>
          <a:xfrm>
            <a:off x="8721776" y="4984718"/>
            <a:ext cx="15545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积累抽取机会</a:t>
            </a:r>
          </a:p>
        </p:txBody>
      </p:sp>
      <p:sp>
        <p:nvSpPr>
          <p:cNvPr id="62" name="任意多边形 61"/>
          <p:cNvSpPr/>
          <p:nvPr>
            <p:custDataLst>
              <p:tags r:id="rId51"/>
            </p:custDataLst>
          </p:nvPr>
        </p:nvSpPr>
        <p:spPr>
          <a:xfrm>
            <a:off x="571500" y="5739130"/>
            <a:ext cx="11049000" cy="737235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52"/>
            </p:custDataLst>
          </p:nvPr>
        </p:nvSpPr>
        <p:spPr>
          <a:xfrm>
            <a:off x="762000" y="5950163"/>
            <a:ext cx="8881396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第二天结束时，战力应达到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10000-12000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左右，为第三天突破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15000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打下坚实基础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第三天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上午：图鉴拓展，精准筛选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92428" y="997639"/>
            <a:ext cx="16371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80</a:t>
            </a:r>
            <a:r>
              <a:rPr sz="210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件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377477" y="1747237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目标图鉴数</a:t>
            </a: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3230880" y="1265555"/>
            <a:ext cx="9525" cy="482600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997452" y="1183395"/>
            <a:ext cx="1642024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lang="zh-CN" altLang="en-US" sz="2400" b="1">
                <a:solidFill>
                  <a:srgbClr val="FF525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命中</a:t>
            </a:r>
            <a:r>
              <a:rPr lang="en-US" altLang="zh-CN" sz="2400" b="1">
                <a:solidFill>
                  <a:srgbClr val="FF525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2400" b="1">
                <a:solidFill>
                  <a:srgbClr val="FF525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攻击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323083" y="157958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第一优先</a:t>
            </a: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090920" y="1265555"/>
            <a:ext cx="9525" cy="482600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857333" y="1183395"/>
            <a:ext cx="1642024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lang="zh-CN" altLang="en-US" sz="2400" b="1">
                <a:solidFill>
                  <a:srgbClr val="FFC107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防御</a:t>
            </a:r>
            <a:r>
              <a:rPr lang="en-US" altLang="zh-CN" sz="2400" b="1">
                <a:solidFill>
                  <a:srgbClr val="FFC107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2400" b="1">
                <a:solidFill>
                  <a:srgbClr val="FFC107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闪避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182965" y="157958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第二优先</a:t>
            </a: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8950960" y="1265555"/>
            <a:ext cx="9525" cy="482600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0081022" y="1183395"/>
            <a:ext cx="9144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400" b="1">
                <a:solidFill>
                  <a:srgbClr val="00E676"/>
                </a:solidFill>
                <a:latin typeface="MiSans Normal" panose="00000500000000000000" charset="-122"/>
                <a:ea typeface="MiSans Normal" panose="00000500000000000000" charset="-122"/>
              </a:rPr>
              <a:t>回魔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042846" y="1579588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第三优先</a:t>
            </a: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575945" y="2085340"/>
            <a:ext cx="11039475" cy="2907665"/>
          </a:xfrm>
          <a:custGeom>
            <a:avLst/>
            <a:gdLst>
              <a:gd name="sw" fmla="*/ 1 w 17385"/>
              <a:gd name="sh" fmla="*/ 1 h 4578"/>
              <a:gd name="mins" fmla="min sw sh"/>
              <a:gd name="dsw" fmla="+- 0 sw mins"/>
              <a:gd name="dsh" fmla="+- 0 sh mins"/>
              <a:gd name="p0x0" fmla="*/ 120 w 17385"/>
              <a:gd name="p0y0" fmla="*/ 0 h 4578"/>
              <a:gd name="p0x1" fmla="*/ 17265 w 17385"/>
              <a:gd name="p0y1" fmla="*/ 0 h 4578"/>
              <a:gd name="p0x2" fmla="*/ 17331 w 17385"/>
              <a:gd name="p0y2" fmla="*/ 0 h 4578"/>
              <a:gd name="p0x3" fmla="*/ 17385 w 17385"/>
              <a:gd name="p0y3" fmla="*/ 53 h 4578"/>
              <a:gd name="p0x4" fmla="*/ 17385 w 17385"/>
              <a:gd name="p0y4" fmla="*/ 120 h 4578"/>
              <a:gd name="p0x5" fmla="*/ 17385 w 17385"/>
              <a:gd name="p0y5" fmla="*/ 4458 h 4578"/>
              <a:gd name="p0x6" fmla="*/ 17385 w 17385"/>
              <a:gd name="p0y6" fmla="*/ 4524 h 4578"/>
              <a:gd name="p0x7" fmla="*/ 17331 w 17385"/>
              <a:gd name="p0y7" fmla="*/ 4578 h 4578"/>
              <a:gd name="p0x8" fmla="*/ 17265 w 17385"/>
              <a:gd name="p0y8" fmla="*/ 4578 h 4578"/>
              <a:gd name="p0x9" fmla="*/ 120 w 17385"/>
              <a:gd name="p0y9" fmla="*/ 4578 h 4578"/>
              <a:gd name="p0x10" fmla="*/ 53 w 17385"/>
              <a:gd name="p0y10" fmla="*/ 4578 h 4578"/>
              <a:gd name="p0x11" fmla="*/ 0 w 17385"/>
              <a:gd name="p0y11" fmla="*/ 4524 h 4578"/>
              <a:gd name="p0x12" fmla="*/ 0 w 17385"/>
              <a:gd name="p0y12" fmla="*/ 4458 h 4578"/>
              <a:gd name="p0x13" fmla="*/ 0 w 17385"/>
              <a:gd name="p0y13" fmla="*/ 120 h 4578"/>
              <a:gd name="p0x14" fmla="*/ 0 w 17385"/>
              <a:gd name="p0y14" fmla="*/ 53 h 4578"/>
              <a:gd name="p0x15" fmla="*/ 53 w 17385"/>
              <a:gd name="p0y15" fmla="*/ 0 h 4578"/>
              <a:gd name="p0x16" fmla="*/ 120 w 17385"/>
              <a:gd name="p0y16" fmla="*/ 0 h 457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71525" y="2264826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四步操作流程</a:t>
            </a: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85825" y="2804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40813" y="2877283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81125" y="2789653"/>
            <a:ext cx="99250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武器优先</a:t>
            </a: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381125" y="3113503"/>
            <a:ext cx="99250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完成武器类图鉴登录，属性加成最直接</a:t>
            </a: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85825" y="33553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40813" y="3427952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381125" y="3340322"/>
            <a:ext cx="99250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低成本覆盖</a:t>
            </a: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381125" y="3664172"/>
            <a:ext cx="99250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登录白色、绿色不强化类装备，制作成本低</a:t>
            </a: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885825" y="3905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940813" y="397861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1381125" y="3890981"/>
            <a:ext cx="99250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材料自购自制</a:t>
            </a: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1381125" y="4214831"/>
            <a:ext cx="99250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交易行买材料自己做，比买成品更划算</a:t>
            </a: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885825" y="44564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940813" y="452928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9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1381125" y="4441650"/>
            <a:ext cx="99250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精准达标</a:t>
            </a: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381125" y="4765500"/>
            <a:ext cx="99250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登录约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 spc="-13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80</a:t>
            </a:r>
            <a:r>
              <a:rPr 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件，重点覆盖五种核心属性</a:t>
            </a: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571500" y="5168900"/>
            <a:ext cx="11049000" cy="1308100"/>
          </a:xfrm>
          <a:custGeom>
            <a:avLst/>
            <a:gdLst>
              <a:gd name="sw" fmla="*/ 1 w 17400"/>
              <a:gd name="sh" fmla="*/ 1 h 2059"/>
              <a:gd name="mins" fmla="min sw sh"/>
              <a:gd name="dsw" fmla="+- 0 sw mins"/>
              <a:gd name="dsh" fmla="+- 0 sh mins"/>
              <a:gd name="p0x0" fmla="*/ 120 w 17400"/>
              <a:gd name="p0y0" fmla="*/ 0 h 2059"/>
              <a:gd name="p0x1" fmla="*/ 17280 w 17400"/>
              <a:gd name="p0y1" fmla="*/ 0 h 2059"/>
              <a:gd name="p0x2" fmla="*/ 17346 w 17400"/>
              <a:gd name="p0y2" fmla="*/ 0 h 2059"/>
              <a:gd name="p0x3" fmla="*/ 17400 w 17400"/>
              <a:gd name="p0y3" fmla="*/ 53 h 2059"/>
              <a:gd name="p0x4" fmla="*/ 17400 w 17400"/>
              <a:gd name="p0y4" fmla="*/ 120 h 2059"/>
              <a:gd name="p0x5" fmla="*/ 17400 w 17400"/>
              <a:gd name="p0y5" fmla="*/ 1939 h 2059"/>
              <a:gd name="p0x6" fmla="*/ 17400 w 17400"/>
              <a:gd name="p0y6" fmla="*/ 2005 h 2059"/>
              <a:gd name="p0x7" fmla="*/ 17346 w 17400"/>
              <a:gd name="p0y7" fmla="*/ 2059 h 2059"/>
              <a:gd name="p0x8" fmla="*/ 17280 w 17400"/>
              <a:gd name="p0y8" fmla="*/ 2059 h 2059"/>
              <a:gd name="p0x9" fmla="*/ 120 w 17400"/>
              <a:gd name="p0y9" fmla="*/ 2059 h 2059"/>
              <a:gd name="p0x10" fmla="*/ 53 w 17400"/>
              <a:gd name="p0y10" fmla="*/ 2059 h 2059"/>
              <a:gd name="p0x11" fmla="*/ 0 w 17400"/>
              <a:gd name="p0y11" fmla="*/ 2005 h 2059"/>
              <a:gd name="p0x12" fmla="*/ 0 w 17400"/>
              <a:gd name="p0y12" fmla="*/ 1939 h 2059"/>
              <a:gd name="p0x13" fmla="*/ 0 w 17400"/>
              <a:gd name="p0y13" fmla="*/ 120 h 2059"/>
              <a:gd name="p0x14" fmla="*/ 0 w 17400"/>
              <a:gd name="p0y14" fmla="*/ 53 h 2059"/>
              <a:gd name="p0x15" fmla="*/ 53 w 17400"/>
              <a:gd name="p0y15" fmla="*/ 0 h 2059"/>
              <a:gd name="p0x16" fmla="*/ 120 w 17400"/>
              <a:gd name="p0y16" fmla="*/ 0 h 205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762000" y="5665089"/>
            <a:ext cx="868122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每完成一件图鉴登录，属性加成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永久生效</a:t>
            </a:r>
            <a:r>
              <a:rPr 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— 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即便装备卖掉或分解，加成不会消失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第三天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·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下午：精工附魔，战力成型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20 w 8535"/>
              <a:gd name="p0y0" fmla="*/ 0 h 8445"/>
              <a:gd name="p0x1" fmla="*/ 8415 w 8535"/>
              <a:gd name="p0y1" fmla="*/ 0 h 8445"/>
              <a:gd name="p0x2" fmla="*/ 8481 w 8535"/>
              <a:gd name="p0y2" fmla="*/ 0 h 8445"/>
              <a:gd name="p0x3" fmla="*/ 8535 w 8535"/>
              <a:gd name="p0y3" fmla="*/ 53 h 8445"/>
              <a:gd name="p0x4" fmla="*/ 8535 w 8535"/>
              <a:gd name="p0y4" fmla="*/ 120 h 8445"/>
              <a:gd name="p0x5" fmla="*/ 8535 w 8535"/>
              <a:gd name="p0y5" fmla="*/ 8325 h 8445"/>
              <a:gd name="p0x6" fmla="*/ 8535 w 8535"/>
              <a:gd name="p0y6" fmla="*/ 8391 h 8445"/>
              <a:gd name="p0x7" fmla="*/ 8481 w 8535"/>
              <a:gd name="p0y7" fmla="*/ 8445 h 8445"/>
              <a:gd name="p0x8" fmla="*/ 8415 w 8535"/>
              <a:gd name="p0y8" fmla="*/ 8445 h 8445"/>
              <a:gd name="p0x9" fmla="*/ 120 w 8535"/>
              <a:gd name="p0y9" fmla="*/ 8445 h 8445"/>
              <a:gd name="p0x10" fmla="*/ 53 w 8535"/>
              <a:gd name="p0y10" fmla="*/ 8445 h 8445"/>
              <a:gd name="p0x11" fmla="*/ 0 w 8535"/>
              <a:gd name="p0y11" fmla="*/ 8391 h 8445"/>
              <a:gd name="p0x12" fmla="*/ 0 w 8535"/>
              <a:gd name="p0y12" fmla="*/ 8325 h 8445"/>
              <a:gd name="p0x13" fmla="*/ 0 w 8535"/>
              <a:gd name="p0y13" fmla="*/ 120 h 8445"/>
              <a:gd name="p0x14" fmla="*/ 0 w 8535"/>
              <a:gd name="p0y14" fmla="*/ 53 h 8445"/>
              <a:gd name="p0x15" fmla="*/ 53 w 8535"/>
              <a:gd name="p0y15" fmla="*/ 0 h 8445"/>
              <a:gd name="p0x16" fmla="*/ 120 w 853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属性优先级</a:t>
            </a:r>
          </a:p>
        </p:txBody>
      </p:sp>
      <p:graphicFrame>
        <p:nvGraphicFramePr>
          <p:cNvPr id="6" name="表格 5"/>
          <p:cNvGraphicFramePr/>
          <p:nvPr>
            <p:custDataLst>
              <p:tags r:id="rId4"/>
            </p:custDataLst>
          </p:nvPr>
        </p:nvGraphicFramePr>
        <p:xfrm>
          <a:off x="771525" y="1752600"/>
          <a:ext cx="5029199" cy="4524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6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优先级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说明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0821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第一优先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通用属性加成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主属性，如所有命中和近战防御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4445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第二优先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所有命中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直接提高输出效率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0963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第三优先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防御力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比属性防御更实用，适用范围更广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619569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20 w 8535"/>
              <a:gd name="p0y0" fmla="*/ 0 h 8445"/>
              <a:gd name="p0x1" fmla="*/ 8415 w 8535"/>
              <a:gd name="p0y1" fmla="*/ 0 h 8445"/>
              <a:gd name="p0x2" fmla="*/ 8481 w 8535"/>
              <a:gd name="p0y2" fmla="*/ 0 h 8445"/>
              <a:gd name="p0x3" fmla="*/ 8535 w 8535"/>
              <a:gd name="p0y3" fmla="*/ 53 h 8445"/>
              <a:gd name="p0x4" fmla="*/ 8535 w 8535"/>
              <a:gd name="p0y4" fmla="*/ 120 h 8445"/>
              <a:gd name="p0x5" fmla="*/ 8535 w 8535"/>
              <a:gd name="p0y5" fmla="*/ 8325 h 8445"/>
              <a:gd name="p0x6" fmla="*/ 8535 w 8535"/>
              <a:gd name="p0y6" fmla="*/ 8391 h 8445"/>
              <a:gd name="p0x7" fmla="*/ 8481 w 8535"/>
              <a:gd name="p0y7" fmla="*/ 8445 h 8445"/>
              <a:gd name="p0x8" fmla="*/ 8415 w 8535"/>
              <a:gd name="p0y8" fmla="*/ 8445 h 8445"/>
              <a:gd name="p0x9" fmla="*/ 120 w 8535"/>
              <a:gd name="p0y9" fmla="*/ 8445 h 8445"/>
              <a:gd name="p0x10" fmla="*/ 53 w 8535"/>
              <a:gd name="p0y10" fmla="*/ 8445 h 8445"/>
              <a:gd name="p0x11" fmla="*/ 0 w 8535"/>
              <a:gd name="p0y11" fmla="*/ 8391 h 8445"/>
              <a:gd name="p0x12" fmla="*/ 0 w 8535"/>
              <a:gd name="p0y12" fmla="*/ 8325 h 8445"/>
              <a:gd name="p0x13" fmla="*/ 0 w 8535"/>
              <a:gd name="p0y13" fmla="*/ 120 h 8445"/>
              <a:gd name="p0x14" fmla="*/ 0 w 8535"/>
              <a:gd name="p0y14" fmla="*/ 53 h 8445"/>
              <a:gd name="p0x15" fmla="*/ 53 w 8535"/>
              <a:gd name="p0y15" fmla="*/ 0 h 8445"/>
              <a:gd name="p0x16" fmla="*/ 120 w 8535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39127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操作步骤</a:t>
            </a: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391275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431909" y="18021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810375" y="1757839"/>
            <a:ext cx="3468291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将已强化至</a:t>
            </a:r>
            <a:r>
              <a:rPr sz="1350" b="1" spc="-13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+9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的防具蓝装逐一进行精工附魔</a:t>
            </a: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6391275" y="2171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431909" y="22212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810375" y="2176939"/>
            <a:ext cx="39434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优先选择通用属性加成，避免选择单一属性加成</a:t>
            </a: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391275" y="2590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6431909" y="26403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6810375" y="2596039"/>
            <a:ext cx="4457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精工附魔消耗精工石，可通过每日副本和野外挂机获取</a:t>
            </a: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391275" y="3009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431909" y="30594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810375" y="3015139"/>
            <a:ext cx="4457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附魔完成后属性加成永久生效，不会因装备更换而失效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391275" y="4883150"/>
            <a:ext cx="5029200" cy="462280"/>
            <a:chOff x="10065" y="7690"/>
            <a:chExt cx="7920" cy="728"/>
          </a:xfrm>
        </p:grpSpPr>
        <p:sp>
          <p:nvSpPr>
            <p:cNvPr id="21" name="任意多边形 20"/>
            <p:cNvSpPr/>
            <p:nvPr>
              <p:custDataLst>
                <p:tags r:id="rId26"/>
              </p:custDataLst>
            </p:nvPr>
          </p:nvSpPr>
          <p:spPr>
            <a:xfrm>
              <a:off x="10065" y="7690"/>
              <a:ext cx="7920" cy="728"/>
            </a:xfrm>
            <a:custGeom>
              <a:avLst/>
              <a:gdLst>
                <a:gd name="sw" fmla="*/ 1 w 7920"/>
                <a:gd name="sh" fmla="*/ 1 h 727"/>
                <a:gd name="mins" fmla="min sw sh"/>
                <a:gd name="dsw" fmla="+- 0 sw mins"/>
                <a:gd name="dsh" fmla="+- 0 sh mins"/>
                <a:gd name="p0x0" fmla="*/ 0 w 7920"/>
                <a:gd name="p0y0" fmla="*/ 0 h 727"/>
                <a:gd name="p0x1" fmla="*/ 7920 w 7920"/>
                <a:gd name="p0y1" fmla="*/ 0 h 727"/>
                <a:gd name="p0x2" fmla="*/ 7920 w 7920"/>
                <a:gd name="p0y2" fmla="*/ 727 h 727"/>
                <a:gd name="p0x3" fmla="*/ 0 w 7920"/>
                <a:gd name="p0y3" fmla="*/ 727 h 727"/>
                <a:gd name="p0x4" fmla="*/ 0 w 7920"/>
                <a:gd name="p0y4" fmla="*/ 0 h 727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7"/>
              </p:custDataLst>
            </p:nvPr>
          </p:nvSpPr>
          <p:spPr>
            <a:xfrm>
              <a:off x="10065" y="7690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0 w 7920"/>
                <a:gd name="p0y0" fmla="*/ 0 h 15"/>
                <a:gd name="p0x1" fmla="*/ 7920 w 7920"/>
                <a:gd name="p0y1" fmla="*/ 0 h 15"/>
                <a:gd name="p0x2" fmla="*/ 7920 w 7920"/>
                <a:gd name="p0y2" fmla="*/ 15 h 15"/>
                <a:gd name="p0x3" fmla="*/ 0 w 7920"/>
                <a:gd name="p0y3" fmla="*/ 15 h 15"/>
                <a:gd name="p0x4" fmla="*/ 0 w 7920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4D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6391275" y="5005092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最终战力</a:t>
            </a:r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7153275" y="5081270"/>
            <a:ext cx="3477260" cy="76200"/>
          </a:xfrm>
          <a:custGeom>
            <a:avLst/>
            <a:gdLst>
              <a:gd name="sw" fmla="*/ 1 w 5476"/>
              <a:gd name="sh" fmla="*/ 1 h 120"/>
              <a:gd name="mins" fmla="min sw sh"/>
              <a:gd name="dsw" fmla="+- 0 sw mins"/>
              <a:gd name="dsh" fmla="+- 0 sh mins"/>
              <a:gd name="p0x0" fmla="*/ 60 w 5476"/>
              <a:gd name="p0y0" fmla="*/ 0 h 120"/>
              <a:gd name="p0x1" fmla="*/ 5416 w 5476"/>
              <a:gd name="p0y1" fmla="*/ 0 h 120"/>
              <a:gd name="p0x2" fmla="*/ 5449 w 5476"/>
              <a:gd name="p0y2" fmla="*/ 0 h 120"/>
              <a:gd name="p0x3" fmla="*/ 5476 w 5476"/>
              <a:gd name="p0y3" fmla="*/ 26 h 120"/>
              <a:gd name="p0x4" fmla="*/ 5476 w 5476"/>
              <a:gd name="p0y4" fmla="*/ 60 h 120"/>
              <a:gd name="p0x5" fmla="*/ 5476 w 5476"/>
              <a:gd name="p0y5" fmla="*/ 93 h 120"/>
              <a:gd name="p0x6" fmla="*/ 5449 w 5476"/>
              <a:gd name="p0y6" fmla="*/ 120 h 120"/>
              <a:gd name="p0x7" fmla="*/ 5416 w 5476"/>
              <a:gd name="p0y7" fmla="*/ 120 h 120"/>
              <a:gd name="p0x8" fmla="*/ 60 w 5476"/>
              <a:gd name="p0y8" fmla="*/ 120 h 120"/>
              <a:gd name="p0x9" fmla="*/ 26 w 5476"/>
              <a:gd name="p0y9" fmla="*/ 120 h 120"/>
              <a:gd name="p0x10" fmla="*/ 0 w 5476"/>
              <a:gd name="p0y10" fmla="*/ 93 h 120"/>
              <a:gd name="p0x11" fmla="*/ 0 w 5476"/>
              <a:gd name="p0y11" fmla="*/ 60 h 120"/>
              <a:gd name="p0x12" fmla="*/ 0 w 5476"/>
              <a:gd name="p0y12" fmla="*/ 26 h 120"/>
              <a:gd name="p0x13" fmla="*/ 26 w 5476"/>
              <a:gd name="p0y13" fmla="*/ 0 h 120"/>
              <a:gd name="p0x14" fmla="*/ 60 w 5476"/>
              <a:gd name="p0y14" fmla="*/ 0 h 1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7153275" y="5081274"/>
            <a:ext cx="2607945" cy="76191"/>
          </a:xfrm>
          <a:custGeom>
            <a:avLst/>
            <a:gdLst>
              <a:gd name="sw" fmla="*/ 1 w 4107"/>
              <a:gd name="sh" fmla="*/ 1 h 120"/>
              <a:gd name="mins" fmla="min sw sh"/>
              <a:gd name="dsw" fmla="+- 0 sw mins"/>
              <a:gd name="dsh" fmla="+- 0 sh mins"/>
              <a:gd name="p0x0" fmla="*/ 60 w 4107"/>
              <a:gd name="p0y0" fmla="*/ 0 h 120"/>
              <a:gd name="p0x1" fmla="*/ 4047 w 4107"/>
              <a:gd name="p0y1" fmla="*/ 0 h 120"/>
              <a:gd name="p0x2" fmla="*/ 4080 w 4107"/>
              <a:gd name="p0y2" fmla="*/ 0 h 120"/>
              <a:gd name="p0x3" fmla="*/ 4107 w 4107"/>
              <a:gd name="p0y3" fmla="*/ 26 h 120"/>
              <a:gd name="p0x4" fmla="*/ 4107 w 4107"/>
              <a:gd name="p0y4" fmla="*/ 60 h 120"/>
              <a:gd name="p0x5" fmla="*/ 4107 w 4107"/>
              <a:gd name="p0y5" fmla="*/ 93 h 120"/>
              <a:gd name="p0x6" fmla="*/ 4080 w 4107"/>
              <a:gd name="p0y6" fmla="*/ 120 h 120"/>
              <a:gd name="p0x7" fmla="*/ 4047 w 4107"/>
              <a:gd name="p0y7" fmla="*/ 120 h 120"/>
              <a:gd name="p0x8" fmla="*/ 60 w 4107"/>
              <a:gd name="p0y8" fmla="*/ 120 h 120"/>
              <a:gd name="p0x9" fmla="*/ 26 w 4107"/>
              <a:gd name="p0y9" fmla="*/ 120 h 120"/>
              <a:gd name="p0x10" fmla="*/ 0 w 4107"/>
              <a:gd name="p0y10" fmla="*/ 93 h 120"/>
              <a:gd name="p0x11" fmla="*/ 0 w 4107"/>
              <a:gd name="p0y11" fmla="*/ 60 h 120"/>
              <a:gd name="p0x12" fmla="*/ 0 w 4107"/>
              <a:gd name="p0y12" fmla="*/ 26 h 120"/>
              <a:gd name="p0x13" fmla="*/ 26 w 4107"/>
              <a:gd name="p0y13" fmla="*/ 0 h 120"/>
              <a:gd name="p0x14" fmla="*/ 60 w 4107"/>
              <a:gd name="p0y14" fmla="*/ 0 h 120"/>
            </a:gdLst>
            <a:ahLst/>
            <a:cxnLst/>
            <a:rect l="0" t="0" r="0" b="0"/>
            <a:pathLst>
              <a:path w="4107" h="120">
                <a:moveTo>
                  <a:pt x="4048" y="0"/>
                </a:moveTo>
                <a:cubicBezTo>
                  <a:pt x="4080" y="-1"/>
                  <a:pt x="4108" y="30"/>
                  <a:pt x="4107" y="60"/>
                </a:cubicBezTo>
                <a:cubicBezTo>
                  <a:pt x="4108" y="94"/>
                  <a:pt x="4076" y="121"/>
                  <a:pt x="4048" y="120"/>
                </a:cubicBezTo>
                <a:lnTo>
                  <a:pt x="60" y="120"/>
                </a:lnTo>
                <a:cubicBezTo>
                  <a:pt x="26" y="121"/>
                  <a:pt x="-1" y="90"/>
                  <a:pt x="0" y="60"/>
                </a:cubicBezTo>
                <a:cubicBezTo>
                  <a:pt x="-1" y="26"/>
                  <a:pt x="30" y="-1"/>
                  <a:pt x="60" y="0"/>
                </a:cubicBezTo>
                <a:lnTo>
                  <a:pt x="4048" y="0"/>
                </a:lnTo>
                <a:close/>
              </a:path>
            </a:pathLst>
          </a:cu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10707215" y="4969373"/>
            <a:ext cx="94186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15000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391275" y="5459730"/>
            <a:ext cx="5029200" cy="816610"/>
            <a:chOff x="10065" y="8598"/>
            <a:chExt cx="7920" cy="1286"/>
          </a:xfrm>
        </p:grpSpPr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10065" y="8598"/>
              <a:ext cx="7920" cy="1287"/>
            </a:xfrm>
            <a:custGeom>
              <a:avLst/>
              <a:gdLst>
                <a:gd name="sw" fmla="*/ 1 w 7920"/>
                <a:gd name="sh" fmla="*/ 1 h 1286"/>
                <a:gd name="mins" fmla="min sw sh"/>
                <a:gd name="dsw" fmla="+- 0 sw mins"/>
                <a:gd name="dsh" fmla="+- 0 sh mins"/>
                <a:gd name="p0x0" fmla="*/ 0 w 7920"/>
                <a:gd name="p0y0" fmla="*/ 0 h 1286"/>
                <a:gd name="p0x1" fmla="*/ 7920 w 7920"/>
                <a:gd name="p0y1" fmla="*/ 0 h 1286"/>
                <a:gd name="p0x2" fmla="*/ 7920 w 7920"/>
                <a:gd name="p0y2" fmla="*/ 1286 h 1286"/>
                <a:gd name="p0x3" fmla="*/ 0 w 7920"/>
                <a:gd name="p0y3" fmla="*/ 1286 h 1286"/>
                <a:gd name="p0x4" fmla="*/ 0 w 7920"/>
                <a:gd name="p0y4" fmla="*/ 0 h 1286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5"/>
              </p:custDataLst>
            </p:nvPr>
          </p:nvSpPr>
          <p:spPr>
            <a:xfrm>
              <a:off x="10065" y="8598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0 w 7920"/>
                <a:gd name="p0y0" fmla="*/ 0 h 15"/>
                <a:gd name="p0x1" fmla="*/ 7920 w 7920"/>
                <a:gd name="p0y1" fmla="*/ 0 h 15"/>
                <a:gd name="p0x2" fmla="*/ 7920 w 7920"/>
                <a:gd name="p0y2" fmla="*/ 15 h 15"/>
                <a:gd name="p0x3" fmla="*/ 0 w 7920"/>
                <a:gd name="p0y3" fmla="*/ 15 h 15"/>
                <a:gd name="p0x4" fmla="*/ 0 w 7920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4D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3"/>
            </p:custDataLst>
          </p:nvPr>
        </p:nvSpPr>
        <p:spPr>
          <a:xfrm>
            <a:off x="6391275" y="5534206"/>
            <a:ext cx="5029276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完成以上步骤后，零氪玩家可达</a:t>
            </a:r>
            <a:r>
              <a:rPr lang="zh-CN" sz="1200" b="1" spc="-1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约</a:t>
            </a:r>
            <a:r>
              <a:rPr lang="en-US" altLang="zh-CN" sz="1200" b="1" spc="-1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15000</a:t>
            </a:r>
            <a:r>
              <a:rPr lang="zh-CN" altLang="en-US" sz="1200" b="1" spc="-1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</a:t>
            </a:r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，三天开荒正式收尾。此时战力已具备日常副本、野外挂机、公会活动等全部游戏内容的参与资格，后续按部就班提升即可。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三天开荒战力成长曲线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19480"/>
          </a:xfrm>
          <a:custGeom>
            <a:avLst/>
            <a:gdLst>
              <a:gd name="sw" fmla="*/ 1 w 17400"/>
              <a:gd name="sh" fmla="*/ 1 h 1448"/>
              <a:gd name="mins" fmla="min sw sh"/>
              <a:gd name="dsw" fmla="+- 0 sw mins"/>
              <a:gd name="dsh" fmla="+- 0 sh mins"/>
              <a:gd name="p0x0" fmla="*/ 120 w 17400"/>
              <a:gd name="p0y0" fmla="*/ 0 h 1448"/>
              <a:gd name="p0x1" fmla="*/ 17280 w 17400"/>
              <a:gd name="p0y1" fmla="*/ 0 h 1448"/>
              <a:gd name="p0x2" fmla="*/ 17346 w 17400"/>
              <a:gd name="p0y2" fmla="*/ 0 h 1448"/>
              <a:gd name="p0x3" fmla="*/ 17400 w 17400"/>
              <a:gd name="p0y3" fmla="*/ 53 h 1448"/>
              <a:gd name="p0x4" fmla="*/ 17400 w 17400"/>
              <a:gd name="p0y4" fmla="*/ 120 h 1448"/>
              <a:gd name="p0x5" fmla="*/ 17400 w 17400"/>
              <a:gd name="p0y5" fmla="*/ 1328 h 1448"/>
              <a:gd name="p0x6" fmla="*/ 17400 w 17400"/>
              <a:gd name="p0y6" fmla="*/ 1394 h 1448"/>
              <a:gd name="p0x7" fmla="*/ 17346 w 17400"/>
              <a:gd name="p0y7" fmla="*/ 1448 h 1448"/>
              <a:gd name="p0x8" fmla="*/ 17280 w 17400"/>
              <a:gd name="p0y8" fmla="*/ 1448 h 1448"/>
              <a:gd name="p0x9" fmla="*/ 120 w 17400"/>
              <a:gd name="p0y9" fmla="*/ 1448 h 1448"/>
              <a:gd name="p0x10" fmla="*/ 53 w 17400"/>
              <a:gd name="p0y10" fmla="*/ 1448 h 1448"/>
              <a:gd name="p0x11" fmla="*/ 0 w 17400"/>
              <a:gd name="p0y11" fmla="*/ 1394 h 1448"/>
              <a:gd name="p0x12" fmla="*/ 0 w 17400"/>
              <a:gd name="p0y12" fmla="*/ 1328 h 1448"/>
              <a:gd name="p0x13" fmla="*/ 0 w 17400"/>
              <a:gd name="p0y13" fmla="*/ 120 h 1448"/>
              <a:gd name="p0x14" fmla="*/ 0 w 17400"/>
              <a:gd name="p0y14" fmla="*/ 53 h 1448"/>
              <a:gd name="p0x15" fmla="*/ 53 w 17400"/>
              <a:gd name="p0y15" fmla="*/ 0 h 1448"/>
              <a:gd name="p0x16" fmla="*/ 120 w 17400"/>
              <a:gd name="p0y16" fmla="*/ 0 h 144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106680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三天开荒的战力成长并非线性增长，而是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阶梯式跃升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，每个关键节点的操作都会带来一次明显的战力提升。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43125"/>
            <a:ext cx="11039475" cy="776605"/>
          </a:xfrm>
          <a:custGeom>
            <a:avLst/>
            <a:gdLst>
              <a:gd name="sw" fmla="*/ 1 w 17385"/>
              <a:gd name="sh" fmla="*/ 1 h 1223"/>
              <a:gd name="mins" fmla="min sw sh"/>
              <a:gd name="dsw" fmla="+- 0 sw mins"/>
              <a:gd name="dsh" fmla="+- 0 sh mins"/>
              <a:gd name="p0x0" fmla="*/ 120 w 17385"/>
              <a:gd name="p0y0" fmla="*/ 0 h 1223"/>
              <a:gd name="p0x1" fmla="*/ 17265 w 17385"/>
              <a:gd name="p0y1" fmla="*/ 0 h 1223"/>
              <a:gd name="p0x2" fmla="*/ 17331 w 17385"/>
              <a:gd name="p0y2" fmla="*/ 0 h 1223"/>
              <a:gd name="p0x3" fmla="*/ 17385 w 17385"/>
              <a:gd name="p0y3" fmla="*/ 53 h 1223"/>
              <a:gd name="p0x4" fmla="*/ 17385 w 17385"/>
              <a:gd name="p0y4" fmla="*/ 120 h 1223"/>
              <a:gd name="p0x5" fmla="*/ 17385 w 17385"/>
              <a:gd name="p0y5" fmla="*/ 1103 h 1223"/>
              <a:gd name="p0x6" fmla="*/ 17385 w 17385"/>
              <a:gd name="p0y6" fmla="*/ 1169 h 1223"/>
              <a:gd name="p0x7" fmla="*/ 17331 w 17385"/>
              <a:gd name="p0y7" fmla="*/ 1223 h 1223"/>
              <a:gd name="p0x8" fmla="*/ 17265 w 17385"/>
              <a:gd name="p0y8" fmla="*/ 1223 h 1223"/>
              <a:gd name="p0x9" fmla="*/ 120 w 17385"/>
              <a:gd name="p0y9" fmla="*/ 1223 h 1223"/>
              <a:gd name="p0x10" fmla="*/ 53 w 17385"/>
              <a:gd name="p0y10" fmla="*/ 1223 h 1223"/>
              <a:gd name="p0x11" fmla="*/ 0 w 17385"/>
              <a:gd name="p0y11" fmla="*/ 1169 h 1223"/>
              <a:gd name="p0x12" fmla="*/ 0 w 17385"/>
              <a:gd name="p0y12" fmla="*/ 1103 h 1223"/>
              <a:gd name="p0x13" fmla="*/ 0 w 17385"/>
              <a:gd name="p0y13" fmla="*/ 120 h 1223"/>
              <a:gd name="p0x14" fmla="*/ 0 w 17385"/>
              <a:gd name="p0y14" fmla="*/ 53 h 1223"/>
              <a:gd name="p0x15" fmla="*/ 53 w 17385"/>
              <a:gd name="p0y15" fmla="*/ 0 h 1223"/>
              <a:gd name="p0x16" fmla="*/ 120 w 17385"/>
              <a:gd name="p0y16" fmla="*/ 0 h 122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695325" y="22599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6667" t="-1905" r="-6667" b="-1905"/>
          <a:stretch>
            <a:fillRect/>
          </a:stretch>
        </p:blipFill>
        <p:spPr>
          <a:xfrm>
            <a:off x="768985" y="2321560"/>
            <a:ext cx="118745" cy="1384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038225" y="2272417"/>
            <a:ext cx="1028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第一天下午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95325" y="2550795"/>
            <a:ext cx="218971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蓝装制作强化至</a:t>
            </a:r>
            <a:r>
              <a:rPr lang="en-US" altLang="zh-CN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+9</a:t>
            </a: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</a:t>
            </a:r>
            <a:r>
              <a:rPr sz="1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0→5000</a:t>
            </a: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320540" y="22599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3846" t="-16061" r="-3846" b="-16061"/>
          <a:stretch>
            <a:fillRect/>
          </a:stretch>
        </p:blipFill>
        <p:spPr>
          <a:xfrm>
            <a:off x="4387215" y="2321560"/>
            <a:ext cx="133350" cy="1384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664049" y="2272417"/>
            <a:ext cx="1028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第二天下午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321149" y="2550795"/>
            <a:ext cx="2684783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首饰制作与稀有强化，</a:t>
            </a:r>
            <a:r>
              <a:rPr sz="1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7000→10000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3333" b="-3333"/>
          <a:stretch>
            <a:fillRect/>
          </a:stretch>
        </p:blipFill>
        <p:spPr>
          <a:xfrm>
            <a:off x="7965440" y="2438400"/>
            <a:ext cx="152400" cy="1524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175574" y="2398624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FFC107"/>
                </a:solidFill>
                <a:latin typeface="MiSans Normal" panose="00000500000000000000" charset="-122"/>
                <a:ea typeface="MiSans Normal" panose="00000500000000000000" charset="-122"/>
              </a:rPr>
              <a:t>务必确保资源到位</a:t>
            </a: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575945" y="3072130"/>
            <a:ext cx="11039475" cy="3371215"/>
          </a:xfrm>
          <a:custGeom>
            <a:avLst/>
            <a:gdLst>
              <a:gd name="sw" fmla="*/ 1 w 17385"/>
              <a:gd name="sh" fmla="*/ 1 h 5308"/>
              <a:gd name="mins" fmla="min sw sh"/>
              <a:gd name="dsw" fmla="+- 0 sw mins"/>
              <a:gd name="dsh" fmla="+- 0 sh mins"/>
              <a:gd name="p0x0" fmla="*/ 120 w 17385"/>
              <a:gd name="p0y0" fmla="*/ 0 h 5308"/>
              <a:gd name="p0x1" fmla="*/ 17265 w 17385"/>
              <a:gd name="p0y1" fmla="*/ 0 h 5308"/>
              <a:gd name="p0x2" fmla="*/ 17331 w 17385"/>
              <a:gd name="p0y2" fmla="*/ 0 h 5308"/>
              <a:gd name="p0x3" fmla="*/ 17385 w 17385"/>
              <a:gd name="p0y3" fmla="*/ 53 h 5308"/>
              <a:gd name="p0x4" fmla="*/ 17385 w 17385"/>
              <a:gd name="p0y4" fmla="*/ 120 h 5308"/>
              <a:gd name="p0x5" fmla="*/ 17385 w 17385"/>
              <a:gd name="p0y5" fmla="*/ 5188 h 5308"/>
              <a:gd name="p0x6" fmla="*/ 17385 w 17385"/>
              <a:gd name="p0y6" fmla="*/ 5254 h 5308"/>
              <a:gd name="p0x7" fmla="*/ 17331 w 17385"/>
              <a:gd name="p0y7" fmla="*/ 5308 h 5308"/>
              <a:gd name="p0x8" fmla="*/ 17265 w 17385"/>
              <a:gd name="p0y8" fmla="*/ 5308 h 5308"/>
              <a:gd name="p0x9" fmla="*/ 120 w 17385"/>
              <a:gd name="p0y9" fmla="*/ 5308 h 5308"/>
              <a:gd name="p0x10" fmla="*/ 53 w 17385"/>
              <a:gd name="p0y10" fmla="*/ 5308 h 5308"/>
              <a:gd name="p0x11" fmla="*/ 0 w 17385"/>
              <a:gd name="p0y11" fmla="*/ 5254 h 5308"/>
              <a:gd name="p0x12" fmla="*/ 0 w 17385"/>
              <a:gd name="p0y12" fmla="*/ 5188 h 5308"/>
              <a:gd name="p0x13" fmla="*/ 0 w 17385"/>
              <a:gd name="p0y13" fmla="*/ 120 h 5308"/>
              <a:gd name="p0x14" fmla="*/ 0 w 17385"/>
              <a:gd name="p0y14" fmla="*/ 53 h 5308"/>
              <a:gd name="p0x15" fmla="*/ 53 w 17385"/>
              <a:gd name="p0y15" fmla="*/ 0 h 5308"/>
              <a:gd name="p0x16" fmla="*/ 120 w 17385"/>
              <a:gd name="p0y16" fmla="*/ 0 h 530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95325" y="3175578"/>
            <a:ext cx="10801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开服</a:t>
            </a: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三天开荒战力成长节点</a:t>
            </a:r>
          </a:p>
        </p:txBody>
      </p:sp>
      <p:graphicFrame>
        <p:nvGraphicFramePr>
          <p:cNvPr id="20" name="表格 19"/>
          <p:cNvGraphicFramePr/>
          <p:nvPr>
            <p:custDataLst>
              <p:tags r:id="rId17"/>
            </p:custDataLst>
          </p:nvPr>
        </p:nvGraphicFramePr>
        <p:xfrm>
          <a:off x="704850" y="3610610"/>
          <a:ext cx="10791823" cy="2790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2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时间节点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战力区间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0A0A2A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关键操作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6A4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2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  <a:endParaRPr sz="1500" b="0">
                        <a:solidFill>
                          <a:srgbClr val="F0F4FF"/>
                        </a:solidFill>
                        <a:latin typeface="MiSans Normal" panose="00000500000000000000" charset="-122"/>
                        <a:ea typeface="MiSans Normal" panose="00000500000000000000" charset="-122"/>
                      </a:endParaRP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0-2000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主线升级、基础装备获取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6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2000-5000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蓝装制作、强化至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+9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12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5000-6000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每日副本、挂机积累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24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6000-7000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300</a:t>
                      </a:r>
                      <a:r>
                        <a:rPr 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件图鉴登录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30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7000-10000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首饰制作、稀有强化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48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10000-12000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分身抽卡、成就收割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56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12000-13000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80</a:t>
                      </a:r>
                      <a:r>
                        <a:rPr 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件图鉴拓展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开服后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72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小时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13000-15000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精工附魔收尾</a:t>
                      </a:r>
                    </a:p>
                  </a:txBody>
                  <a:tcPr marL="114300" marR="114300" marT="28575" marB="28575" anchor="ctr">
                    <a:lnL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L>
                    <a:lnR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645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1978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60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39423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战力基石</a:t>
            </a: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83810"/>
            <a:ext cx="4274820" cy="9525"/>
          </a:xfrm>
          <a:prstGeom prst="rect">
            <a:avLst/>
          </a:prstGeom>
          <a:solidFill>
            <a:srgbClr val="6A4DFF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307681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战力不虚，每一分都扎实</a:t>
            </a: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装备强化机制与图鉴收集策略，构筑战力底层框架</a:t>
            </a: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28800"/>
            <a:ext cx="48260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47850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装备强化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战力提升的性价比之王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430655"/>
          </a:xfrm>
          <a:custGeom>
            <a:avLst/>
            <a:gdLst>
              <a:gd name="sw" fmla="*/ 1 w 5585"/>
              <a:gd name="sh" fmla="*/ 1 h 2253"/>
              <a:gd name="mins" fmla="min sw sh"/>
              <a:gd name="dsw" fmla="+- 0 sw mins"/>
              <a:gd name="dsh" fmla="+- 0 sh mins"/>
              <a:gd name="p0x0" fmla="*/ 120 w 5585"/>
              <a:gd name="p0y0" fmla="*/ 0 h 2253"/>
              <a:gd name="p0x1" fmla="*/ 5465 w 5585"/>
              <a:gd name="p0y1" fmla="*/ 0 h 2253"/>
              <a:gd name="p0x2" fmla="*/ 5531 w 5585"/>
              <a:gd name="p0y2" fmla="*/ 0 h 2253"/>
              <a:gd name="p0x3" fmla="*/ 5585 w 5585"/>
              <a:gd name="p0y3" fmla="*/ 53 h 2253"/>
              <a:gd name="p0x4" fmla="*/ 5585 w 5585"/>
              <a:gd name="p0y4" fmla="*/ 120 h 2253"/>
              <a:gd name="p0x5" fmla="*/ 5585 w 5585"/>
              <a:gd name="p0y5" fmla="*/ 2133 h 2253"/>
              <a:gd name="p0x6" fmla="*/ 5585 w 5585"/>
              <a:gd name="p0y6" fmla="*/ 2199 h 2253"/>
              <a:gd name="p0x7" fmla="*/ 5531 w 5585"/>
              <a:gd name="p0y7" fmla="*/ 2253 h 2253"/>
              <a:gd name="p0x8" fmla="*/ 5465 w 5585"/>
              <a:gd name="p0y8" fmla="*/ 2253 h 2253"/>
              <a:gd name="p0x9" fmla="*/ 120 w 5585"/>
              <a:gd name="p0y9" fmla="*/ 2253 h 2253"/>
              <a:gd name="p0x10" fmla="*/ 53 w 5585"/>
              <a:gd name="p0y10" fmla="*/ 2253 h 2253"/>
              <a:gd name="p0x11" fmla="*/ 0 w 5585"/>
              <a:gd name="p0y11" fmla="*/ 2199 h 2253"/>
              <a:gd name="p0x12" fmla="*/ 0 w 5585"/>
              <a:gd name="p0y12" fmla="*/ 2133 h 2253"/>
              <a:gd name="p0x13" fmla="*/ 0 w 5585"/>
              <a:gd name="p0y13" fmla="*/ 120 h 2253"/>
              <a:gd name="p0x14" fmla="*/ 0 w 5585"/>
              <a:gd name="p0y14" fmla="*/ 53 h 2253"/>
              <a:gd name="p0x15" fmla="*/ 53 w 5585"/>
              <a:gd name="p0y15" fmla="*/ 0 h 2253"/>
              <a:gd name="p0x16" fmla="*/ 120 w 5585"/>
              <a:gd name="p0y16" fmla="*/ 0 h 22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16623" y="1265892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178025" y="190120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武器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044675" y="215838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第一优先</a:t>
            </a: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22445" y="1109345"/>
            <a:ext cx="3546475" cy="1430655"/>
          </a:xfrm>
          <a:custGeom>
            <a:avLst/>
            <a:gdLst>
              <a:gd name="sw" fmla="*/ 1 w 5585"/>
              <a:gd name="sh" fmla="*/ 1 h 2253"/>
              <a:gd name="mins" fmla="min sw sh"/>
              <a:gd name="dsw" fmla="+- 0 sw mins"/>
              <a:gd name="dsh" fmla="+- 0 sh mins"/>
              <a:gd name="p0x0" fmla="*/ 120 w 5585"/>
              <a:gd name="p0y0" fmla="*/ 0 h 2253"/>
              <a:gd name="p0x1" fmla="*/ 5465 w 5585"/>
              <a:gd name="p0y1" fmla="*/ 0 h 2253"/>
              <a:gd name="p0x2" fmla="*/ 5531 w 5585"/>
              <a:gd name="p0y2" fmla="*/ 0 h 2253"/>
              <a:gd name="p0x3" fmla="*/ 5585 w 5585"/>
              <a:gd name="p0y3" fmla="*/ 53 h 2253"/>
              <a:gd name="p0x4" fmla="*/ 5585 w 5585"/>
              <a:gd name="p0y4" fmla="*/ 120 h 2253"/>
              <a:gd name="p0x5" fmla="*/ 5585 w 5585"/>
              <a:gd name="p0y5" fmla="*/ 2133 h 2253"/>
              <a:gd name="p0x6" fmla="*/ 5585 w 5585"/>
              <a:gd name="p0y6" fmla="*/ 2199 h 2253"/>
              <a:gd name="p0x7" fmla="*/ 5531 w 5585"/>
              <a:gd name="p0y7" fmla="*/ 2253 h 2253"/>
              <a:gd name="p0x8" fmla="*/ 5465 w 5585"/>
              <a:gd name="p0y8" fmla="*/ 2253 h 2253"/>
              <a:gd name="p0x9" fmla="*/ 120 w 5585"/>
              <a:gd name="p0y9" fmla="*/ 2253 h 2253"/>
              <a:gd name="p0x10" fmla="*/ 53 w 5585"/>
              <a:gd name="p0y10" fmla="*/ 2253 h 2253"/>
              <a:gd name="p0x11" fmla="*/ 0 w 5585"/>
              <a:gd name="p0y11" fmla="*/ 2199 h 2253"/>
              <a:gd name="p0x12" fmla="*/ 0 w 5585"/>
              <a:gd name="p0y12" fmla="*/ 2133 h 2253"/>
              <a:gd name="p0x13" fmla="*/ 0 w 5585"/>
              <a:gd name="p0y13" fmla="*/ 120 h 2253"/>
              <a:gd name="p0x14" fmla="*/ 0 w 5585"/>
              <a:gd name="p0y14" fmla="*/ 53 h 2253"/>
              <a:gd name="p0x15" fmla="*/ 53 w 5585"/>
              <a:gd name="p0y15" fmla="*/ 0 h 2253"/>
              <a:gd name="p0x16" fmla="*/ 120 w 5585"/>
              <a:gd name="p0y16" fmla="*/ 0 h 22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763149" y="1265892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667375" y="1901209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防御类蓝装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791200" y="215838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第二优先</a:t>
            </a: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68945" y="1109345"/>
            <a:ext cx="3546475" cy="1430655"/>
          </a:xfrm>
          <a:custGeom>
            <a:avLst/>
            <a:gdLst>
              <a:gd name="sw" fmla="*/ 1 w 5585"/>
              <a:gd name="sh" fmla="*/ 1 h 2253"/>
              <a:gd name="mins" fmla="min sw sh"/>
              <a:gd name="dsw" fmla="+- 0 sw mins"/>
              <a:gd name="dsh" fmla="+- 0 sh mins"/>
              <a:gd name="p0x0" fmla="*/ 120 w 5585"/>
              <a:gd name="p0y0" fmla="*/ 0 h 2253"/>
              <a:gd name="p0x1" fmla="*/ 5465 w 5585"/>
              <a:gd name="p0y1" fmla="*/ 0 h 2253"/>
              <a:gd name="p0x2" fmla="*/ 5531 w 5585"/>
              <a:gd name="p0y2" fmla="*/ 0 h 2253"/>
              <a:gd name="p0x3" fmla="*/ 5585 w 5585"/>
              <a:gd name="p0y3" fmla="*/ 53 h 2253"/>
              <a:gd name="p0x4" fmla="*/ 5585 w 5585"/>
              <a:gd name="p0y4" fmla="*/ 120 h 2253"/>
              <a:gd name="p0x5" fmla="*/ 5585 w 5585"/>
              <a:gd name="p0y5" fmla="*/ 2133 h 2253"/>
              <a:gd name="p0x6" fmla="*/ 5585 w 5585"/>
              <a:gd name="p0y6" fmla="*/ 2199 h 2253"/>
              <a:gd name="p0x7" fmla="*/ 5531 w 5585"/>
              <a:gd name="p0y7" fmla="*/ 2253 h 2253"/>
              <a:gd name="p0x8" fmla="*/ 5465 w 5585"/>
              <a:gd name="p0y8" fmla="*/ 2253 h 2253"/>
              <a:gd name="p0x9" fmla="*/ 120 w 5585"/>
              <a:gd name="p0y9" fmla="*/ 2253 h 2253"/>
              <a:gd name="p0x10" fmla="*/ 53 w 5585"/>
              <a:gd name="p0y10" fmla="*/ 2253 h 2253"/>
              <a:gd name="p0x11" fmla="*/ 0 w 5585"/>
              <a:gd name="p0y11" fmla="*/ 2199 h 2253"/>
              <a:gd name="p0x12" fmla="*/ 0 w 5585"/>
              <a:gd name="p0y12" fmla="*/ 2133 h 2253"/>
              <a:gd name="p0x13" fmla="*/ 0 w 5585"/>
              <a:gd name="p0y13" fmla="*/ 120 h 2253"/>
              <a:gd name="p0x14" fmla="*/ 0 w 5585"/>
              <a:gd name="p0y14" fmla="*/ 53 h 2253"/>
              <a:gd name="p0x15" fmla="*/ 53 w 5585"/>
              <a:gd name="p0y15" fmla="*/ 0 h 2253"/>
              <a:gd name="p0x16" fmla="*/ 120 w 5585"/>
              <a:gd name="p0y16" fmla="*/ 0 h 225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509675" y="1265892"/>
            <a:ext cx="119911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671076" y="190120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 b="1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首饰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537726" y="2158384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第三优先</a:t>
            </a: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7152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强化风险阶梯</a:t>
            </a: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3459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bf228ce8-9224-11f1-b30b-4ec0b28c4dd4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13" b="13"/>
          <a:stretch>
            <a:fillRect/>
          </a:stretch>
        </p:blipFill>
        <p:spPr>
          <a:xfrm>
            <a:off x="838200" y="3526155"/>
            <a:ext cx="209550" cy="2095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228725" y="3444268"/>
            <a:ext cx="2400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前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228725" y="3768118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不会失败消失，新手最安全区间</a:t>
            </a: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771525" y="41338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 descr="bf228d61-9224-11f1-b30b-4ec0b28c4dd4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838200" y="4200525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1228725" y="4118610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+7 </a:t>
            </a:r>
            <a:r>
              <a:rPr lang="zh-CN" alt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到</a:t>
            </a:r>
            <a:r>
              <a:rPr lang="en-US" alt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</a:t>
            </a: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1228725" y="4442460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有概率失败，装备可能销毁</a:t>
            </a:r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771525" y="48075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 descr="bf228dfa-9224-11f1-b30b-4ec0b28c4dd4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289" b="289"/>
          <a:stretch>
            <a:fillRect/>
          </a:stretch>
        </p:blipFill>
        <p:spPr>
          <a:xfrm>
            <a:off x="838200" y="487426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1228725" y="4792951"/>
            <a:ext cx="2400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+9 </a:t>
            </a:r>
            <a:r>
              <a:rPr lang="zh-CN"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以上</a:t>
            </a: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1228725" y="5116801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成功率大幅降低，顶级稀有装备</a:t>
            </a: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6195695" y="2778125"/>
            <a:ext cx="5419725" cy="3693795"/>
          </a:xfrm>
          <a:custGeom>
            <a:avLst/>
            <a:gdLst>
              <a:gd name="sw" fmla="*/ 1 w 8535"/>
              <a:gd name="sh" fmla="*/ 1 h 5816"/>
              <a:gd name="mins" fmla="min sw sh"/>
              <a:gd name="dsw" fmla="+- 0 sw mins"/>
              <a:gd name="dsh" fmla="+- 0 sh mins"/>
              <a:gd name="p0x0" fmla="*/ 120 w 8535"/>
              <a:gd name="p0y0" fmla="*/ 0 h 5816"/>
              <a:gd name="p0x1" fmla="*/ 8415 w 8535"/>
              <a:gd name="p0y1" fmla="*/ 0 h 5816"/>
              <a:gd name="p0x2" fmla="*/ 8481 w 8535"/>
              <a:gd name="p0y2" fmla="*/ 0 h 5816"/>
              <a:gd name="p0x3" fmla="*/ 8535 w 8535"/>
              <a:gd name="p0y3" fmla="*/ 53 h 5816"/>
              <a:gd name="p0x4" fmla="*/ 8535 w 8535"/>
              <a:gd name="p0y4" fmla="*/ 120 h 5816"/>
              <a:gd name="p0x5" fmla="*/ 8535 w 8535"/>
              <a:gd name="p0y5" fmla="*/ 5696 h 5816"/>
              <a:gd name="p0x6" fmla="*/ 8535 w 8535"/>
              <a:gd name="p0y6" fmla="*/ 5763 h 5816"/>
              <a:gd name="p0x7" fmla="*/ 8481 w 8535"/>
              <a:gd name="p0y7" fmla="*/ 5816 h 5816"/>
              <a:gd name="p0x8" fmla="*/ 8415 w 8535"/>
              <a:gd name="p0y8" fmla="*/ 5816 h 5816"/>
              <a:gd name="p0x9" fmla="*/ 120 w 8535"/>
              <a:gd name="p0y9" fmla="*/ 5816 h 5816"/>
              <a:gd name="p0x10" fmla="*/ 53 w 8535"/>
              <a:gd name="p0y10" fmla="*/ 5816 h 5816"/>
              <a:gd name="p0x11" fmla="*/ 0 w 8535"/>
              <a:gd name="p0y11" fmla="*/ 5763 h 5816"/>
              <a:gd name="p0x12" fmla="*/ 0 w 8535"/>
              <a:gd name="p0y12" fmla="*/ 5696 h 5816"/>
              <a:gd name="p0x13" fmla="*/ 0 w 8535"/>
              <a:gd name="p0y13" fmla="*/ 120 h 5816"/>
              <a:gd name="p0x14" fmla="*/ 0 w 8535"/>
              <a:gd name="p0y14" fmla="*/ 53 h 5816"/>
              <a:gd name="p0x15" fmla="*/ 53 w 8535"/>
              <a:gd name="p0y15" fmla="*/ 0 h 5816"/>
              <a:gd name="p0x16" fmla="*/ 120 w 8535"/>
              <a:gd name="p0y16" fmla="*/ 0 h 581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639127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强化优先级</a:t>
            </a: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6391275" y="3459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6431909" y="350903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6848475" y="3444268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武器</a:t>
            </a:r>
          </a:p>
        </p:txBody>
      </p: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6848475" y="3768118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战力提升最为显著</a:t>
            </a:r>
          </a:p>
        </p:txBody>
      </p:sp>
      <p:sp>
        <p:nvSpPr>
          <p:cNvPr id="39" name="任意多边形 38"/>
          <p:cNvSpPr/>
          <p:nvPr>
            <p:custDataLst>
              <p:tags r:id="rId34"/>
            </p:custDataLst>
          </p:nvPr>
        </p:nvSpPr>
        <p:spPr>
          <a:xfrm>
            <a:off x="6391275" y="41338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6431909" y="418338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6848475" y="4118610"/>
            <a:ext cx="16752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防御类蓝装</a:t>
            </a: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6848475" y="4442460"/>
            <a:ext cx="18466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保证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+9</a:t>
            </a:r>
            <a:r>
              <a:rPr 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，最好是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+10</a:t>
            </a:r>
          </a:p>
        </p:txBody>
      </p: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6391275" y="48075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9"/>
            </p:custDataLst>
          </p:nvPr>
        </p:nvSpPr>
        <p:spPr>
          <a:xfrm>
            <a:off x="6431909" y="485772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6848475" y="4792951"/>
            <a:ext cx="22289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首饰</a:t>
            </a:r>
          </a:p>
        </p:txBody>
      </p:sp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6848475" y="5116801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卷轴由武器和防具强化卷合成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6391275" y="5985510"/>
            <a:ext cx="5029200" cy="290830"/>
            <a:chOff x="10065" y="9426"/>
            <a:chExt cx="7920" cy="458"/>
          </a:xfrm>
        </p:grpSpPr>
        <p:sp>
          <p:nvSpPr>
            <p:cNvPr id="47" name="任意多边形 46"/>
            <p:cNvSpPr/>
            <p:nvPr>
              <p:custDataLst>
                <p:tags r:id="rId43"/>
              </p:custDataLst>
            </p:nvPr>
          </p:nvSpPr>
          <p:spPr>
            <a:xfrm>
              <a:off x="10065" y="9426"/>
              <a:ext cx="7920" cy="458"/>
            </a:xfrm>
            <a:custGeom>
              <a:avLst/>
              <a:gdLst>
                <a:gd name="sw" fmla="*/ 1 w 7920"/>
                <a:gd name="sh" fmla="*/ 1 h 458"/>
                <a:gd name="mins" fmla="min sw sh"/>
                <a:gd name="dsw" fmla="+- 0 sw mins"/>
                <a:gd name="dsh" fmla="+- 0 sh mins"/>
                <a:gd name="p0x0" fmla="*/ 0 w 7920"/>
                <a:gd name="p0y0" fmla="*/ 0 h 458"/>
                <a:gd name="p0x1" fmla="*/ 7920 w 7920"/>
                <a:gd name="p0y1" fmla="*/ 0 h 458"/>
                <a:gd name="p0x2" fmla="*/ 7920 w 7920"/>
                <a:gd name="p0y2" fmla="*/ 458 h 458"/>
                <a:gd name="p0x3" fmla="*/ 0 w 7920"/>
                <a:gd name="p0y3" fmla="*/ 458 h 458"/>
                <a:gd name="p0x4" fmla="*/ 0 w 7920"/>
                <a:gd name="p0y4" fmla="*/ 0 h 458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4"/>
              </p:custDataLst>
            </p:nvPr>
          </p:nvSpPr>
          <p:spPr>
            <a:xfrm>
              <a:off x="10065" y="9426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0 w 7920"/>
                <a:gd name="p0y0" fmla="*/ 0 h 15"/>
                <a:gd name="p0x1" fmla="*/ 7920 w 7920"/>
                <a:gd name="p0y1" fmla="*/ 0 h 15"/>
                <a:gd name="p0x2" fmla="*/ 7920 w 7920"/>
                <a:gd name="p0y2" fmla="*/ 15 h 15"/>
                <a:gd name="p0x3" fmla="*/ 0 w 7920"/>
                <a:gd name="p0y3" fmla="*/ 15 h 15"/>
                <a:gd name="p0x4" fmla="*/ 0 w 7920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4D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>
            <p:custDataLst>
              <p:tags r:id="rId42"/>
            </p:custDataLst>
          </p:nvPr>
        </p:nvSpPr>
        <p:spPr>
          <a:xfrm>
            <a:off x="6391275" y="6021762"/>
            <a:ext cx="502920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FFC107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💡</a:t>
            </a:r>
            <a:r>
              <a:rPr lang="en-US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强化卷轴获取：每日副本（最稳定）、任务奖励、交易行购买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强化卷轴获取全渠道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03960"/>
            <a:ext cx="4572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强化卷轴的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获取效率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直接决定战力提升速度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1737995"/>
            <a:ext cx="11039475" cy="2127885"/>
          </a:xfrm>
          <a:custGeom>
            <a:avLst/>
            <a:gdLst>
              <a:gd name="sw" fmla="*/ 1 w 17385"/>
              <a:gd name="sh" fmla="*/ 1 h 3350"/>
              <a:gd name="mins" fmla="min sw sh"/>
              <a:gd name="dsw" fmla="+- 0 sw mins"/>
              <a:gd name="dsh" fmla="+- 0 sh mins"/>
              <a:gd name="p0x0" fmla="*/ 120 w 17385"/>
              <a:gd name="p0y0" fmla="*/ 0 h 3350"/>
              <a:gd name="p0x1" fmla="*/ 17265 w 17385"/>
              <a:gd name="p0y1" fmla="*/ 0 h 3350"/>
              <a:gd name="p0x2" fmla="*/ 17331 w 17385"/>
              <a:gd name="p0y2" fmla="*/ 0 h 3350"/>
              <a:gd name="p0x3" fmla="*/ 17385 w 17385"/>
              <a:gd name="p0y3" fmla="*/ 53 h 3350"/>
              <a:gd name="p0x4" fmla="*/ 17385 w 17385"/>
              <a:gd name="p0y4" fmla="*/ 120 h 3350"/>
              <a:gd name="p0x5" fmla="*/ 17385 w 17385"/>
              <a:gd name="p0y5" fmla="*/ 3230 h 3350"/>
              <a:gd name="p0x6" fmla="*/ 17385 w 17385"/>
              <a:gd name="p0y6" fmla="*/ 3297 h 3350"/>
              <a:gd name="p0x7" fmla="*/ 17331 w 17385"/>
              <a:gd name="p0y7" fmla="*/ 3350 h 3350"/>
              <a:gd name="p0x8" fmla="*/ 17265 w 17385"/>
              <a:gd name="p0y8" fmla="*/ 3350 h 3350"/>
              <a:gd name="p0x9" fmla="*/ 120 w 17385"/>
              <a:gd name="p0y9" fmla="*/ 3350 h 3350"/>
              <a:gd name="p0x10" fmla="*/ 53 w 17385"/>
              <a:gd name="p0y10" fmla="*/ 3350 h 3350"/>
              <a:gd name="p0x11" fmla="*/ 0 w 17385"/>
              <a:gd name="p0y11" fmla="*/ 3297 h 3350"/>
              <a:gd name="p0x12" fmla="*/ 0 w 17385"/>
              <a:gd name="p0y12" fmla="*/ 3230 h 3350"/>
              <a:gd name="p0x13" fmla="*/ 0 w 17385"/>
              <a:gd name="p0y13" fmla="*/ 120 h 3350"/>
              <a:gd name="p0x14" fmla="*/ 0 w 17385"/>
              <a:gd name="p0y14" fmla="*/ 53 h 3350"/>
              <a:gd name="p0x15" fmla="*/ 53 w 17385"/>
              <a:gd name="p0y15" fmla="*/ 0 h 3350"/>
              <a:gd name="p0x16" fmla="*/ 120 w 17385"/>
              <a:gd name="p0y16" fmla="*/ 0 h 33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/>
          <p:nvPr>
            <p:custDataLst>
              <p:tags r:id="rId5"/>
            </p:custDataLst>
          </p:nvPr>
        </p:nvGraphicFramePr>
        <p:xfrm>
          <a:off x="695325" y="1857375"/>
          <a:ext cx="10801357" cy="188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7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59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获取渠道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稳定性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数量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适用玩家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每日副本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高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所有玩家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交易行购买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取决于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钻石</a:t>
                      </a:r>
                      <a:endParaRPr sz="1500" b="0">
                        <a:solidFill>
                          <a:srgbClr val="F0F4FF"/>
                        </a:solidFill>
                        <a:latin typeface="MiSans Normal" panose="00000500000000000000" charset="-122"/>
                        <a:ea typeface="MiSans Normal" panose="00000500000000000000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有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钻石</a:t>
                      </a:r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储备的玩家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合成获取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低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取决于材料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有大量基础卷轴的玩家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3989705"/>
            <a:ext cx="3546475" cy="2482215"/>
          </a:xfrm>
          <a:custGeom>
            <a:avLst/>
            <a:gdLst>
              <a:gd name="sw" fmla="*/ 1 w 5585"/>
              <a:gd name="sh" fmla="*/ 1 h 3909"/>
              <a:gd name="mins" fmla="min sw sh"/>
              <a:gd name="dsw" fmla="+- 0 sw mins"/>
              <a:gd name="dsh" fmla="+- 0 sh mins"/>
              <a:gd name="p0x0" fmla="*/ 120 w 5585"/>
              <a:gd name="p0y0" fmla="*/ 0 h 3909"/>
              <a:gd name="p0x1" fmla="*/ 5465 w 5585"/>
              <a:gd name="p0y1" fmla="*/ 0 h 3909"/>
              <a:gd name="p0x2" fmla="*/ 5531 w 5585"/>
              <a:gd name="p0y2" fmla="*/ 0 h 3909"/>
              <a:gd name="p0x3" fmla="*/ 5585 w 5585"/>
              <a:gd name="p0y3" fmla="*/ 53 h 3909"/>
              <a:gd name="p0x4" fmla="*/ 5585 w 5585"/>
              <a:gd name="p0y4" fmla="*/ 120 h 3909"/>
              <a:gd name="p0x5" fmla="*/ 5585 w 5585"/>
              <a:gd name="p0y5" fmla="*/ 3789 h 3909"/>
              <a:gd name="p0x6" fmla="*/ 5585 w 5585"/>
              <a:gd name="p0y6" fmla="*/ 3855 h 3909"/>
              <a:gd name="p0x7" fmla="*/ 5531 w 5585"/>
              <a:gd name="p0y7" fmla="*/ 3909 h 3909"/>
              <a:gd name="p0x8" fmla="*/ 5465 w 5585"/>
              <a:gd name="p0y8" fmla="*/ 3909 h 3909"/>
              <a:gd name="p0x9" fmla="*/ 120 w 5585"/>
              <a:gd name="p0y9" fmla="*/ 3909 h 3909"/>
              <a:gd name="p0x10" fmla="*/ 53 w 5585"/>
              <a:gd name="p0y10" fmla="*/ 3909 h 3909"/>
              <a:gd name="p0x11" fmla="*/ 0 w 5585"/>
              <a:gd name="p0y11" fmla="*/ 3855 h 3909"/>
              <a:gd name="p0x12" fmla="*/ 0 w 5585"/>
              <a:gd name="p0y12" fmla="*/ 3789 h 3909"/>
              <a:gd name="p0x13" fmla="*/ 0 w 5585"/>
              <a:gd name="p0y13" fmla="*/ 120 h 3909"/>
              <a:gd name="p0x14" fmla="*/ 0 w 5585"/>
              <a:gd name="p0y14" fmla="*/ 53 h 3909"/>
              <a:gd name="p0x15" fmla="*/ 53 w 5585"/>
              <a:gd name="p0y15" fmla="*/ 0 h 3909"/>
              <a:gd name="p0x16" fmla="*/ 120 w 5585"/>
              <a:gd name="p0y16" fmla="*/ 0 h 390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201430"/>
            <a:ext cx="3308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每日副本策略</a:t>
            </a: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95325" y="4578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3333" b="-3333"/>
          <a:stretch>
            <a:fillRect/>
          </a:stretch>
        </p:blipFill>
        <p:spPr>
          <a:xfrm>
            <a:off x="762000" y="4635500"/>
            <a:ext cx="13335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038225" y="4564809"/>
            <a:ext cx="12002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必刷不可跳过</a:t>
            </a: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038225" y="4819602"/>
            <a:ext cx="10287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最稳定来源</a:t>
            </a: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95325" y="5159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752475" y="521652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038225" y="5145834"/>
            <a:ext cx="1466698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圣骑士副本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038225" y="5400627"/>
            <a:ext cx="1619098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</a:t>
            </a:r>
            <a:r>
              <a:rPr lang="zh-CN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小时每日本效率最高</a:t>
            </a: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322445" y="3989705"/>
            <a:ext cx="3546475" cy="2482215"/>
          </a:xfrm>
          <a:custGeom>
            <a:avLst/>
            <a:gdLst>
              <a:gd name="sw" fmla="*/ 1 w 5585"/>
              <a:gd name="sh" fmla="*/ 1 h 3909"/>
              <a:gd name="mins" fmla="min sw sh"/>
              <a:gd name="dsw" fmla="+- 0 sw mins"/>
              <a:gd name="dsh" fmla="+- 0 sh mins"/>
              <a:gd name="p0x0" fmla="*/ 120 w 5585"/>
              <a:gd name="p0y0" fmla="*/ 0 h 3909"/>
              <a:gd name="p0x1" fmla="*/ 5465 w 5585"/>
              <a:gd name="p0y1" fmla="*/ 0 h 3909"/>
              <a:gd name="p0x2" fmla="*/ 5531 w 5585"/>
              <a:gd name="p0y2" fmla="*/ 0 h 3909"/>
              <a:gd name="p0x3" fmla="*/ 5585 w 5585"/>
              <a:gd name="p0y3" fmla="*/ 53 h 3909"/>
              <a:gd name="p0x4" fmla="*/ 5585 w 5585"/>
              <a:gd name="p0y4" fmla="*/ 120 h 3909"/>
              <a:gd name="p0x5" fmla="*/ 5585 w 5585"/>
              <a:gd name="p0y5" fmla="*/ 3789 h 3909"/>
              <a:gd name="p0x6" fmla="*/ 5585 w 5585"/>
              <a:gd name="p0y6" fmla="*/ 3855 h 3909"/>
              <a:gd name="p0x7" fmla="*/ 5531 w 5585"/>
              <a:gd name="p0y7" fmla="*/ 3909 h 3909"/>
              <a:gd name="p0x8" fmla="*/ 5465 w 5585"/>
              <a:gd name="p0y8" fmla="*/ 3909 h 3909"/>
              <a:gd name="p0x9" fmla="*/ 120 w 5585"/>
              <a:gd name="p0y9" fmla="*/ 3909 h 3909"/>
              <a:gd name="p0x10" fmla="*/ 53 w 5585"/>
              <a:gd name="p0y10" fmla="*/ 3909 h 3909"/>
              <a:gd name="p0x11" fmla="*/ 0 w 5585"/>
              <a:gd name="p0y11" fmla="*/ 3855 h 3909"/>
              <a:gd name="p0x12" fmla="*/ 0 w 5585"/>
              <a:gd name="p0y12" fmla="*/ 3789 h 3909"/>
              <a:gd name="p0x13" fmla="*/ 0 w 5585"/>
              <a:gd name="p0y13" fmla="*/ 120 h 3909"/>
              <a:gd name="p0x14" fmla="*/ 0 w 5585"/>
              <a:gd name="p0y14" fmla="*/ 53 h 3909"/>
              <a:gd name="p0x15" fmla="*/ 53 w 5585"/>
              <a:gd name="p0y15" fmla="*/ 0 h 3909"/>
              <a:gd name="p0x16" fmla="*/ 120 w 5585"/>
              <a:gd name="p0y16" fmla="*/ 0 h 390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441851" y="4201430"/>
            <a:ext cx="3308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交易行购买策略</a:t>
            </a: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441825" y="4578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5556" r="-5556"/>
          <a:stretch>
            <a:fillRect/>
          </a:stretch>
        </p:blipFill>
        <p:spPr>
          <a:xfrm>
            <a:off x="4479925" y="4635500"/>
            <a:ext cx="1905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784751" y="4564809"/>
            <a:ext cx="247620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分解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+9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</a:t>
            </a: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784751" y="4819602"/>
            <a:ext cx="262860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级以上低价购入得绑定防具强化卷</a:t>
            </a: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4441825" y="5159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30000" b="-30000"/>
          <a:stretch>
            <a:fillRect/>
          </a:stretch>
        </p:blipFill>
        <p:spPr>
          <a:xfrm>
            <a:off x="4489450" y="5216525"/>
            <a:ext cx="17145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4784751" y="5145834"/>
            <a:ext cx="1524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低买高卖</a:t>
            </a: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4784751" y="5400627"/>
            <a:ext cx="1676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版本红利期价格波动大</a:t>
            </a: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4441825" y="57404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8824" r="-8824"/>
          <a:stretch>
            <a:fillRect/>
          </a:stretch>
        </p:blipFill>
        <p:spPr>
          <a:xfrm>
            <a:off x="4479925" y="5797550"/>
            <a:ext cx="1905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4784751" y="5726859"/>
            <a:ext cx="1524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级地图</a:t>
            </a: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4784751" y="5981652"/>
            <a:ext cx="1676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更新后福利期重点资源</a:t>
            </a: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8068945" y="3989705"/>
            <a:ext cx="3546475" cy="2482215"/>
          </a:xfrm>
          <a:custGeom>
            <a:avLst/>
            <a:gdLst>
              <a:gd name="sw" fmla="*/ 1 w 5585"/>
              <a:gd name="sh" fmla="*/ 1 h 3909"/>
              <a:gd name="mins" fmla="min sw sh"/>
              <a:gd name="dsw" fmla="+- 0 sw mins"/>
              <a:gd name="dsh" fmla="+- 0 sh mins"/>
              <a:gd name="p0x0" fmla="*/ 120 w 5585"/>
              <a:gd name="p0y0" fmla="*/ 0 h 3909"/>
              <a:gd name="p0x1" fmla="*/ 5465 w 5585"/>
              <a:gd name="p0y1" fmla="*/ 0 h 3909"/>
              <a:gd name="p0x2" fmla="*/ 5531 w 5585"/>
              <a:gd name="p0y2" fmla="*/ 0 h 3909"/>
              <a:gd name="p0x3" fmla="*/ 5585 w 5585"/>
              <a:gd name="p0y3" fmla="*/ 53 h 3909"/>
              <a:gd name="p0x4" fmla="*/ 5585 w 5585"/>
              <a:gd name="p0y4" fmla="*/ 120 h 3909"/>
              <a:gd name="p0x5" fmla="*/ 5585 w 5585"/>
              <a:gd name="p0y5" fmla="*/ 3789 h 3909"/>
              <a:gd name="p0x6" fmla="*/ 5585 w 5585"/>
              <a:gd name="p0y6" fmla="*/ 3855 h 3909"/>
              <a:gd name="p0x7" fmla="*/ 5531 w 5585"/>
              <a:gd name="p0y7" fmla="*/ 3909 h 3909"/>
              <a:gd name="p0x8" fmla="*/ 5465 w 5585"/>
              <a:gd name="p0y8" fmla="*/ 3909 h 3909"/>
              <a:gd name="p0x9" fmla="*/ 120 w 5585"/>
              <a:gd name="p0y9" fmla="*/ 3909 h 3909"/>
              <a:gd name="p0x10" fmla="*/ 53 w 5585"/>
              <a:gd name="p0y10" fmla="*/ 3909 h 3909"/>
              <a:gd name="p0x11" fmla="*/ 0 w 5585"/>
              <a:gd name="p0y11" fmla="*/ 3855 h 3909"/>
              <a:gd name="p0x12" fmla="*/ 0 w 5585"/>
              <a:gd name="p0y12" fmla="*/ 3789 h 3909"/>
              <a:gd name="p0x13" fmla="*/ 0 w 5585"/>
              <a:gd name="p0y13" fmla="*/ 120 h 3909"/>
              <a:gd name="p0x14" fmla="*/ 0 w 5585"/>
              <a:gd name="p0y14" fmla="*/ 53 h 3909"/>
              <a:gd name="p0x15" fmla="*/ 53 w 5585"/>
              <a:gd name="p0y15" fmla="*/ 0 h 3909"/>
              <a:gd name="p0x16" fmla="*/ 120 w 5585"/>
              <a:gd name="p0y16" fmla="*/ 0 h 390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8188376" y="4201430"/>
            <a:ext cx="3308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合成策略</a:t>
            </a: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8188325" y="4578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16667" b="-16667"/>
          <a:stretch>
            <a:fillRect/>
          </a:stretch>
        </p:blipFill>
        <p:spPr>
          <a:xfrm>
            <a:off x="8245475" y="463550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8531276" y="4564809"/>
            <a:ext cx="253357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首饰强化卷</a:t>
            </a:r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8531276" y="4819602"/>
            <a:ext cx="2685973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武器</a:t>
            </a:r>
            <a:r>
              <a:rPr lang="en-US" altLang="zh-CN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防具强化卷合成，无法直接掉落</a:t>
            </a: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8188325" y="5159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t="-3333" b="-3333"/>
          <a:stretch>
            <a:fillRect/>
          </a:stretch>
        </p:blipFill>
        <p:spPr>
          <a:xfrm>
            <a:off x="8235950" y="5216525"/>
            <a:ext cx="17145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8531276" y="5145834"/>
            <a:ext cx="24384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储备决定上限</a:t>
            </a:r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8531276" y="5400627"/>
            <a:ext cx="2590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强化卷储备量直接决定首饰强化上限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图鉴系统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永久属性加成库</a:t>
            </a:r>
          </a:p>
        </p:txBody>
      </p:sp>
      <p:sp>
        <p:nvSpPr>
          <p:cNvPr id="26" name="任意多边形 25"/>
          <p:cNvSpPr/>
          <p:nvPr>
            <p:custDataLst>
              <p:tags r:id="rId2"/>
            </p:custDataLst>
          </p:nvPr>
        </p:nvSpPr>
        <p:spPr>
          <a:xfrm>
            <a:off x="7846060" y="5699760"/>
            <a:ext cx="3773805" cy="776605"/>
          </a:xfrm>
          <a:custGeom>
            <a:avLst/>
            <a:gdLst>
              <a:gd name="sw" fmla="*/ 1 w 5942"/>
              <a:gd name="sh" fmla="*/ 1 h 1223"/>
              <a:gd name="mins" fmla="min sw sh"/>
              <a:gd name="dsw" fmla="+- 0 sw mins"/>
              <a:gd name="dsh" fmla="+- 0 sh mins"/>
              <a:gd name="p0x0" fmla="*/ 120 w 5942"/>
              <a:gd name="p0y0" fmla="*/ 0 h 1223"/>
              <a:gd name="p0x1" fmla="*/ 5822 w 5942"/>
              <a:gd name="p0y1" fmla="*/ 0 h 1223"/>
              <a:gd name="p0x2" fmla="*/ 5889 w 5942"/>
              <a:gd name="p0y2" fmla="*/ 0 h 1223"/>
              <a:gd name="p0x3" fmla="*/ 5942 w 5942"/>
              <a:gd name="p0y3" fmla="*/ 53 h 1223"/>
              <a:gd name="p0x4" fmla="*/ 5942 w 5942"/>
              <a:gd name="p0y4" fmla="*/ 120 h 1223"/>
              <a:gd name="p0x5" fmla="*/ 5942 w 5942"/>
              <a:gd name="p0y5" fmla="*/ 1103 h 1223"/>
              <a:gd name="p0x6" fmla="*/ 5942 w 5942"/>
              <a:gd name="p0y6" fmla="*/ 1170 h 1223"/>
              <a:gd name="p0x7" fmla="*/ 5889 w 5942"/>
              <a:gd name="p0y7" fmla="*/ 1223 h 1223"/>
              <a:gd name="p0x8" fmla="*/ 5822 w 5942"/>
              <a:gd name="p0y8" fmla="*/ 1223 h 1223"/>
              <a:gd name="p0x9" fmla="*/ 120 w 5942"/>
              <a:gd name="p0y9" fmla="*/ 1223 h 1223"/>
              <a:gd name="p0x10" fmla="*/ 53 w 5942"/>
              <a:gd name="p0y10" fmla="*/ 1223 h 1223"/>
              <a:gd name="p0x11" fmla="*/ 0 w 5942"/>
              <a:gd name="p0y11" fmla="*/ 1170 h 1223"/>
              <a:gd name="p0x12" fmla="*/ 0 w 5942"/>
              <a:gd name="p0y12" fmla="*/ 1103 h 1223"/>
              <a:gd name="p0x13" fmla="*/ 0 w 5942"/>
              <a:gd name="p0y13" fmla="*/ 120 h 1223"/>
              <a:gd name="p0x14" fmla="*/ 0 w 5942"/>
              <a:gd name="p0y14" fmla="*/ 53 h 1223"/>
              <a:gd name="p0x15" fmla="*/ 53 w 5942"/>
              <a:gd name="p0y15" fmla="*/ 0 h 1223"/>
              <a:gd name="p0x16" fmla="*/ 120 w 5942"/>
              <a:gd name="p0y16" fmla="*/ 0 h 122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"/>
            </p:custDataLst>
          </p:nvPr>
        </p:nvSpPr>
        <p:spPr>
          <a:xfrm>
            <a:off x="8051235" y="5798877"/>
            <a:ext cx="336462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零氪高效技巧</a:t>
            </a:r>
            <a:r>
              <a:rPr lang="zh-CN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：利用</a:t>
            </a:r>
            <a:r>
              <a:rPr lang="en-US" altLang="zh-CN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</a:t>
            </a:r>
            <a:r>
              <a:rPr lang="zh-CN" altLang="en-US" sz="135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个分身做委托任务，拿委托装备补充图鉴属性</a:t>
            </a: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6998970" cy="5362575"/>
          </a:xfrm>
          <a:custGeom>
            <a:avLst/>
            <a:gdLst>
              <a:gd name="sw" fmla="*/ 1 w 11021"/>
              <a:gd name="sh" fmla="*/ 1 h 8445"/>
              <a:gd name="mins" fmla="min sw sh"/>
              <a:gd name="dsw" fmla="+- 0 sw mins"/>
              <a:gd name="dsh" fmla="+- 0 sh mins"/>
              <a:gd name="p0x0" fmla="*/ 120 w 11021"/>
              <a:gd name="p0y0" fmla="*/ 0 h 8445"/>
              <a:gd name="p0x1" fmla="*/ 10901 w 11021"/>
              <a:gd name="p0y1" fmla="*/ 0 h 8445"/>
              <a:gd name="p0x2" fmla="*/ 10968 w 11021"/>
              <a:gd name="p0y2" fmla="*/ 0 h 8445"/>
              <a:gd name="p0x3" fmla="*/ 11021 w 11021"/>
              <a:gd name="p0y3" fmla="*/ 53 h 8445"/>
              <a:gd name="p0x4" fmla="*/ 11021 w 11021"/>
              <a:gd name="p0y4" fmla="*/ 120 h 8445"/>
              <a:gd name="p0x5" fmla="*/ 11021 w 11021"/>
              <a:gd name="p0y5" fmla="*/ 8325 h 8445"/>
              <a:gd name="p0x6" fmla="*/ 11021 w 11021"/>
              <a:gd name="p0y6" fmla="*/ 8391 h 8445"/>
              <a:gd name="p0x7" fmla="*/ 10968 w 11021"/>
              <a:gd name="p0y7" fmla="*/ 8445 h 8445"/>
              <a:gd name="p0x8" fmla="*/ 10901 w 11021"/>
              <a:gd name="p0y8" fmla="*/ 8445 h 8445"/>
              <a:gd name="p0x9" fmla="*/ 120 w 11021"/>
              <a:gd name="p0y9" fmla="*/ 8445 h 8445"/>
              <a:gd name="p0x10" fmla="*/ 53 w 11021"/>
              <a:gd name="p0y10" fmla="*/ 8445 h 8445"/>
              <a:gd name="p0x11" fmla="*/ 0 w 11021"/>
              <a:gd name="p0y11" fmla="*/ 8391 h 8445"/>
              <a:gd name="p0x12" fmla="*/ 0 w 11021"/>
              <a:gd name="p0y12" fmla="*/ 8325 h 8445"/>
              <a:gd name="p0x13" fmla="*/ 0 w 11021"/>
              <a:gd name="p0y13" fmla="*/ 120 h 8445"/>
              <a:gd name="p0x14" fmla="*/ 0 w 11021"/>
              <a:gd name="p0y14" fmla="*/ 53 h 8445"/>
              <a:gd name="p0x15" fmla="*/ 53 w 11021"/>
              <a:gd name="p0y15" fmla="*/ 0 h 8445"/>
              <a:gd name="p0x16" fmla="*/ 120 w 11021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71525" y="1288732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核心机制</a:t>
            </a: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771525" y="1828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9dc3cc4d-9224-11f1-967f-bac301578260"/>
          <p:cNvPicPr/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38200" y="189547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228725" y="1814513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永久生效</a:t>
            </a: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228725" y="2089785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装备卖掉或分解，属性加成不会消失</a:t>
            </a: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24549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9dc3cf5f-9224-11f1-967f-bac301578260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289" b="289"/>
          <a:stretch>
            <a:fillRect/>
          </a:stretch>
        </p:blipFill>
        <p:spPr>
          <a:xfrm>
            <a:off x="838200" y="252158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28725" y="2441229"/>
            <a:ext cx="29147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全角色共享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2716501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图鉴属性对所有角色生效，无绑定限制</a:t>
            </a: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30816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9dc3ce41-9224-11f1-967f-bac301578260"/>
          <p:cNvPicPr/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275" b="275"/>
          <a:stretch>
            <a:fillRect/>
          </a:stretch>
        </p:blipFill>
        <p:spPr>
          <a:xfrm>
            <a:off x="838200" y="3148330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3067945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无上限积累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3343218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登录越多加成越多，稳定成长无瓶颈</a:t>
            </a:r>
          </a:p>
        </p:txBody>
      </p:sp>
      <p:graphicFrame>
        <p:nvGraphicFramePr>
          <p:cNvPr id="21" name="表格 20"/>
          <p:cNvGraphicFramePr/>
          <p:nvPr>
            <p:custDataLst>
              <p:tags r:id="rId18"/>
            </p:custDataLst>
          </p:nvPr>
        </p:nvGraphicFramePr>
        <p:xfrm>
          <a:off x="771525" y="4105275"/>
          <a:ext cx="6608416" cy="2162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469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梯队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14902"/>
                        </a:srgbClr>
                      </a:solidFill>
                      <a:prstDash val="solid"/>
                    </a:lnB>
                    <a:solidFill>
                      <a:srgbClr val="3A2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14902"/>
                        </a:srgbClr>
                      </a:solidFill>
                      <a:prstDash val="solid"/>
                    </a:lnB>
                    <a:solidFill>
                      <a:srgbClr val="3A2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价值判断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T>
                    <a:lnB w="9525">
                      <a:solidFill>
                        <a:srgbClr val="6A4DFF">
                          <a:alpha val="14902"/>
                        </a:srgbClr>
                      </a:solidFill>
                      <a:prstDash val="solid"/>
                    </a:lnB>
                    <a:solidFill>
                      <a:srgbClr val="3A2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62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第一梯队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14902"/>
                        </a:srgbClr>
                      </a:solidFill>
                      <a:prstDash val="solid"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攻击、防御、命中、闪避、回魔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14902"/>
                        </a:srgbClr>
                      </a:solidFill>
                      <a:prstDash val="solid"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直接影响战斗效率，优先登录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6A4DFF">
                          <a:alpha val="14902"/>
                        </a:srgbClr>
                      </a:solidFill>
                      <a:prstDash val="solid"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7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第二梯队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最大攻击、所有攻击、属性攻击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提升输出上限，次优先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97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第三梯队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属性防御、近战防御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特定场景有用，不刻意堆叠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48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不推荐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抗性、抵抗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虚战力，不推荐刻意收集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6A4DFF">
                          <a:alpha val="40000"/>
                        </a:srgbClr>
                      </a:solidFill>
                      <a:prstDash val="solid"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7851140" y="1109345"/>
            <a:ext cx="3764280" cy="4394835"/>
          </a:xfrm>
          <a:custGeom>
            <a:avLst/>
            <a:gdLst>
              <a:gd name="sw" fmla="*/ 1 w 5927"/>
              <a:gd name="sh" fmla="*/ 1 h 6921"/>
              <a:gd name="mins" fmla="min sw sh"/>
              <a:gd name="dsw" fmla="+- 0 sw mins"/>
              <a:gd name="dsh" fmla="+- 0 sh mins"/>
              <a:gd name="p0x0" fmla="*/ 120 w 5927"/>
              <a:gd name="p0y0" fmla="*/ 0 h 6921"/>
              <a:gd name="p0x1" fmla="*/ 5807 w 5927"/>
              <a:gd name="p0y1" fmla="*/ 0 h 6921"/>
              <a:gd name="p0x2" fmla="*/ 5874 w 5927"/>
              <a:gd name="p0y2" fmla="*/ 0 h 6921"/>
              <a:gd name="p0x3" fmla="*/ 5927 w 5927"/>
              <a:gd name="p0y3" fmla="*/ 53 h 6921"/>
              <a:gd name="p0x4" fmla="*/ 5927 w 5927"/>
              <a:gd name="p0y4" fmla="*/ 120 h 6921"/>
              <a:gd name="p0x5" fmla="*/ 5927 w 5927"/>
              <a:gd name="p0y5" fmla="*/ 6801 h 6921"/>
              <a:gd name="p0x6" fmla="*/ 5927 w 5927"/>
              <a:gd name="p0y6" fmla="*/ 6867 h 6921"/>
              <a:gd name="p0x7" fmla="*/ 5874 w 5927"/>
              <a:gd name="p0y7" fmla="*/ 6921 h 6921"/>
              <a:gd name="p0x8" fmla="*/ 5807 w 5927"/>
              <a:gd name="p0y8" fmla="*/ 6921 h 6921"/>
              <a:gd name="p0x9" fmla="*/ 120 w 5927"/>
              <a:gd name="p0y9" fmla="*/ 6921 h 6921"/>
              <a:gd name="p0x10" fmla="*/ 53 w 5927"/>
              <a:gd name="p0y10" fmla="*/ 6921 h 6921"/>
              <a:gd name="p0x11" fmla="*/ 0 w 5927"/>
              <a:gd name="p0y11" fmla="*/ 6867 h 6921"/>
              <a:gd name="p0x12" fmla="*/ 0 w 5927"/>
              <a:gd name="p0y12" fmla="*/ 6801 h 6921"/>
              <a:gd name="p0x13" fmla="*/ 0 w 5927"/>
              <a:gd name="p0y13" fmla="*/ 120 h 6921"/>
              <a:gd name="p0x14" fmla="*/ 0 w 5927"/>
              <a:gd name="p0y14" fmla="*/ 53 h 6921"/>
              <a:gd name="p0x15" fmla="*/ 53 w 5927"/>
              <a:gd name="p0y15" fmla="*/ 0 h 6921"/>
              <a:gd name="p0x16" fmla="*/ 120 w 5927"/>
              <a:gd name="p0y16" fmla="*/ 0 h 692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839353" y="2416492"/>
            <a:ext cx="2397918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200+</a:t>
            </a:r>
            <a:r>
              <a:rPr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件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9047635" y="3166091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零氪玩家图鉴登录</a:t>
            </a: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114262" y="3532803"/>
            <a:ext cx="3238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图鉴是零氪玩家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最稳定、最持续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的战力增长方式，累积效果极为可观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图鉴登录优先级与操作技巧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8999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42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图鉴不是越多越好，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精准筛选属性</a:t>
            </a:r>
            <a:r>
              <a:rPr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才能最大化战力收益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11039475" cy="2644775"/>
          </a:xfrm>
          <a:custGeom>
            <a:avLst/>
            <a:gdLst>
              <a:gd name="sw" fmla="*/ 1 w 17385"/>
              <a:gd name="sh" fmla="*/ 1 h 4164"/>
              <a:gd name="mins" fmla="min sw sh"/>
              <a:gd name="dsw" fmla="+- 0 sw mins"/>
              <a:gd name="dsh" fmla="+- 0 sh mins"/>
              <a:gd name="p0x0" fmla="*/ 120 w 17385"/>
              <a:gd name="p0y0" fmla="*/ 0 h 4164"/>
              <a:gd name="p0x1" fmla="*/ 17265 w 17385"/>
              <a:gd name="p0y1" fmla="*/ 0 h 4164"/>
              <a:gd name="p0x2" fmla="*/ 17331 w 17385"/>
              <a:gd name="p0y2" fmla="*/ 0 h 4164"/>
              <a:gd name="p0x3" fmla="*/ 17385 w 17385"/>
              <a:gd name="p0y3" fmla="*/ 53 h 4164"/>
              <a:gd name="p0x4" fmla="*/ 17385 w 17385"/>
              <a:gd name="p0y4" fmla="*/ 120 h 4164"/>
              <a:gd name="p0x5" fmla="*/ 17385 w 17385"/>
              <a:gd name="p0y5" fmla="*/ 4044 h 4164"/>
              <a:gd name="p0x6" fmla="*/ 17385 w 17385"/>
              <a:gd name="p0y6" fmla="*/ 4110 h 4164"/>
              <a:gd name="p0x7" fmla="*/ 17331 w 17385"/>
              <a:gd name="p0y7" fmla="*/ 4164 h 4164"/>
              <a:gd name="p0x8" fmla="*/ 17265 w 17385"/>
              <a:gd name="p0y8" fmla="*/ 4164 h 4164"/>
              <a:gd name="p0x9" fmla="*/ 120 w 17385"/>
              <a:gd name="p0y9" fmla="*/ 4164 h 4164"/>
              <a:gd name="p0x10" fmla="*/ 53 w 17385"/>
              <a:gd name="p0y10" fmla="*/ 4164 h 4164"/>
              <a:gd name="p0x11" fmla="*/ 0 w 17385"/>
              <a:gd name="p0y11" fmla="*/ 4110 h 4164"/>
              <a:gd name="p0x12" fmla="*/ 0 w 17385"/>
              <a:gd name="p0y12" fmla="*/ 4044 h 4164"/>
              <a:gd name="p0x13" fmla="*/ 0 w 17385"/>
              <a:gd name="p0y13" fmla="*/ 120 h 4164"/>
              <a:gd name="p0x14" fmla="*/ 0 w 17385"/>
              <a:gd name="p0y14" fmla="*/ 53 h 4164"/>
              <a:gd name="p0x15" fmla="*/ 53 w 17385"/>
              <a:gd name="p0y15" fmla="*/ 0 h 4164"/>
              <a:gd name="p0x16" fmla="*/ 120 w 17385"/>
              <a:gd name="p0y16" fmla="*/ 0 h 4164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0204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优先级排序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36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12159" y="288657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2875140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命中相关装备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90625" y="3173930"/>
            <a:ext cx="48101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命中率直接决定输出效率，是战斗的基石</a:t>
            </a: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4645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12159" y="3514106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3502676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攻击相关装备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190625" y="3801466"/>
            <a:ext cx="48101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最大攻击、所有攻击、属性攻击，提升输出上限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40919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12159" y="414164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4130211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防御相关装备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190625" y="4429001"/>
            <a:ext cx="48101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防御力比属性防御更实用，适用范围更广</a:t>
            </a: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191250" y="28657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231884" y="291544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648450" y="2904011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闪避相关装备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610350" y="3231671"/>
            <a:ext cx="48101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提升生存能力，配合回魔保证持续输出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191250" y="3597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231884" y="364693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05</a:t>
            </a: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648450" y="3635502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回魔相关装备</a:t>
            </a: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610350" y="3963162"/>
            <a:ext cx="48101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对法师和游侠尤为重要</a:t>
            </a: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575945" y="5105400"/>
            <a:ext cx="11039475" cy="1366520"/>
          </a:xfrm>
          <a:custGeom>
            <a:avLst/>
            <a:gdLst>
              <a:gd name="sw" fmla="*/ 1 w 17385"/>
              <a:gd name="sh" fmla="*/ 1 h 2152"/>
              <a:gd name="mins" fmla="min sw sh"/>
              <a:gd name="dsw" fmla="+- 0 sw mins"/>
              <a:gd name="dsh" fmla="+- 0 sh mins"/>
              <a:gd name="p0x0" fmla="*/ 120 w 17385"/>
              <a:gd name="p0y0" fmla="*/ 0 h 2152"/>
              <a:gd name="p0x1" fmla="*/ 17265 w 17385"/>
              <a:gd name="p0y1" fmla="*/ 0 h 2152"/>
              <a:gd name="p0x2" fmla="*/ 17331 w 17385"/>
              <a:gd name="p0y2" fmla="*/ 0 h 2152"/>
              <a:gd name="p0x3" fmla="*/ 17385 w 17385"/>
              <a:gd name="p0y3" fmla="*/ 53 h 2152"/>
              <a:gd name="p0x4" fmla="*/ 17385 w 17385"/>
              <a:gd name="p0y4" fmla="*/ 120 h 2152"/>
              <a:gd name="p0x5" fmla="*/ 17385 w 17385"/>
              <a:gd name="p0y5" fmla="*/ 2032 h 2152"/>
              <a:gd name="p0x6" fmla="*/ 17385 w 17385"/>
              <a:gd name="p0y6" fmla="*/ 2098 h 2152"/>
              <a:gd name="p0x7" fmla="*/ 17331 w 17385"/>
              <a:gd name="p0y7" fmla="*/ 2152 h 2152"/>
              <a:gd name="p0x8" fmla="*/ 17265 w 17385"/>
              <a:gd name="p0y8" fmla="*/ 2152 h 2152"/>
              <a:gd name="p0x9" fmla="*/ 120 w 17385"/>
              <a:gd name="p0y9" fmla="*/ 2152 h 2152"/>
              <a:gd name="p0x10" fmla="*/ 53 w 17385"/>
              <a:gd name="p0y10" fmla="*/ 2152 h 2152"/>
              <a:gd name="p0x11" fmla="*/ 0 w 17385"/>
              <a:gd name="p0y11" fmla="*/ 2098 h 2152"/>
              <a:gd name="p0x12" fmla="*/ 0 w 17385"/>
              <a:gd name="p0y12" fmla="*/ 2032 h 2152"/>
              <a:gd name="p0x13" fmla="*/ 0 w 17385"/>
              <a:gd name="p0y13" fmla="*/ 120 h 2152"/>
              <a:gd name="p0x14" fmla="*/ 0 w 17385"/>
              <a:gd name="p0y14" fmla="*/ 53 h 2152"/>
              <a:gd name="p0x15" fmla="*/ 53 w 17385"/>
              <a:gd name="p0y15" fmla="*/ 0 h 2152"/>
              <a:gd name="p0x16" fmla="*/ 120 w 17385"/>
              <a:gd name="p0y16" fmla="*/ 0 h 215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771525" y="5284689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操作技巧</a:t>
            </a: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775970" y="5753100"/>
            <a:ext cx="2510155" cy="518795"/>
          </a:xfrm>
          <a:custGeom>
            <a:avLst/>
            <a:gdLst>
              <a:gd name="sw" fmla="*/ 1 w 3952"/>
              <a:gd name="sh" fmla="*/ 1 h 817"/>
              <a:gd name="mins" fmla="min sw sh"/>
              <a:gd name="dsw" fmla="+- 0 sw mins"/>
              <a:gd name="dsh" fmla="+- 0 sh mins"/>
              <a:gd name="p0x0" fmla="*/ 120 w 3952"/>
              <a:gd name="p0y0" fmla="*/ 0 h 817"/>
              <a:gd name="p0x1" fmla="*/ 3832 w 3952"/>
              <a:gd name="p0y1" fmla="*/ 0 h 817"/>
              <a:gd name="p0x2" fmla="*/ 3898 w 3952"/>
              <a:gd name="p0y2" fmla="*/ 0 h 817"/>
              <a:gd name="p0x3" fmla="*/ 3952 w 3952"/>
              <a:gd name="p0y3" fmla="*/ 53 h 817"/>
              <a:gd name="p0x4" fmla="*/ 3952 w 3952"/>
              <a:gd name="p0y4" fmla="*/ 120 h 817"/>
              <a:gd name="p0x5" fmla="*/ 3952 w 3952"/>
              <a:gd name="p0y5" fmla="*/ 697 h 817"/>
              <a:gd name="p0x6" fmla="*/ 3952 w 3952"/>
              <a:gd name="p0y6" fmla="*/ 763 h 817"/>
              <a:gd name="p0x7" fmla="*/ 3898 w 3952"/>
              <a:gd name="p0y7" fmla="*/ 817 h 817"/>
              <a:gd name="p0x8" fmla="*/ 3832 w 3952"/>
              <a:gd name="p0y8" fmla="*/ 817 h 817"/>
              <a:gd name="p0x9" fmla="*/ 120 w 3952"/>
              <a:gd name="p0y9" fmla="*/ 817 h 817"/>
              <a:gd name="p0x10" fmla="*/ 53 w 3952"/>
              <a:gd name="p0y10" fmla="*/ 817 h 817"/>
              <a:gd name="p0x11" fmla="*/ 0 w 3952"/>
              <a:gd name="p0y11" fmla="*/ 763 h 817"/>
              <a:gd name="p0x12" fmla="*/ 0 w 3952"/>
              <a:gd name="p0y12" fmla="*/ 697 h 817"/>
              <a:gd name="p0x13" fmla="*/ 0 w 3952"/>
              <a:gd name="p0y13" fmla="*/ 120 h 817"/>
              <a:gd name="p0x14" fmla="*/ 0 w 3952"/>
              <a:gd name="p0y14" fmla="*/ 53 h 817"/>
              <a:gd name="p0x15" fmla="*/ 53 w 3952"/>
              <a:gd name="p0y15" fmla="*/ 0 h 817"/>
              <a:gd name="p0x16" fmla="*/ 120 w 3952"/>
              <a:gd name="p0y16" fmla="*/ 0 h 81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2224A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95350" y="5855637"/>
            <a:ext cx="22717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购买材料自制</a:t>
            </a: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895350" y="6026134"/>
            <a:ext cx="22717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比直接买成品更划算</a:t>
            </a:r>
          </a:p>
        </p:txBody>
      </p:sp>
      <p:sp>
        <p:nvSpPr>
          <p:cNvPr id="34" name="任意多边形 33"/>
          <p:cNvSpPr/>
          <p:nvPr>
            <p:custDataLst>
              <p:tags r:id="rId31"/>
            </p:custDataLst>
          </p:nvPr>
        </p:nvSpPr>
        <p:spPr>
          <a:xfrm>
            <a:off x="3486150" y="5753100"/>
            <a:ext cx="2509520" cy="518795"/>
          </a:xfrm>
          <a:custGeom>
            <a:avLst/>
            <a:gdLst>
              <a:gd name="sw" fmla="*/ 1 w 3952"/>
              <a:gd name="sh" fmla="*/ 1 h 817"/>
              <a:gd name="mins" fmla="min sw sh"/>
              <a:gd name="dsw" fmla="+- 0 sw mins"/>
              <a:gd name="dsh" fmla="+- 0 sh mins"/>
              <a:gd name="p0x0" fmla="*/ 120 w 3952"/>
              <a:gd name="p0y0" fmla="*/ 0 h 817"/>
              <a:gd name="p0x1" fmla="*/ 3832 w 3952"/>
              <a:gd name="p0y1" fmla="*/ 0 h 817"/>
              <a:gd name="p0x2" fmla="*/ 3898 w 3952"/>
              <a:gd name="p0y2" fmla="*/ 0 h 817"/>
              <a:gd name="p0x3" fmla="*/ 3952 w 3952"/>
              <a:gd name="p0y3" fmla="*/ 53 h 817"/>
              <a:gd name="p0x4" fmla="*/ 3952 w 3952"/>
              <a:gd name="p0y4" fmla="*/ 120 h 817"/>
              <a:gd name="p0x5" fmla="*/ 3952 w 3952"/>
              <a:gd name="p0y5" fmla="*/ 697 h 817"/>
              <a:gd name="p0x6" fmla="*/ 3952 w 3952"/>
              <a:gd name="p0y6" fmla="*/ 763 h 817"/>
              <a:gd name="p0x7" fmla="*/ 3898 w 3952"/>
              <a:gd name="p0y7" fmla="*/ 817 h 817"/>
              <a:gd name="p0x8" fmla="*/ 3832 w 3952"/>
              <a:gd name="p0y8" fmla="*/ 817 h 817"/>
              <a:gd name="p0x9" fmla="*/ 120 w 3952"/>
              <a:gd name="p0y9" fmla="*/ 817 h 817"/>
              <a:gd name="p0x10" fmla="*/ 53 w 3952"/>
              <a:gd name="p0y10" fmla="*/ 817 h 817"/>
              <a:gd name="p0x11" fmla="*/ 0 w 3952"/>
              <a:gd name="p0y11" fmla="*/ 763 h 817"/>
              <a:gd name="p0x12" fmla="*/ 0 w 3952"/>
              <a:gd name="p0y12" fmla="*/ 697 h 817"/>
              <a:gd name="p0x13" fmla="*/ 0 w 3952"/>
              <a:gd name="p0y13" fmla="*/ 120 h 817"/>
              <a:gd name="p0x14" fmla="*/ 0 w 3952"/>
              <a:gd name="p0y14" fmla="*/ 53 h 817"/>
              <a:gd name="p0x15" fmla="*/ 53 w 3952"/>
              <a:gd name="p0y15" fmla="*/ 0 h 817"/>
              <a:gd name="p0x16" fmla="*/ 120 w 3952"/>
              <a:gd name="p0y16" fmla="*/ 0 h 81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2224A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3605213" y="5855637"/>
            <a:ext cx="22717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白绿装备</a:t>
            </a: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3605213" y="6026134"/>
            <a:ext cx="22717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制作成本低，快速填充图鉴</a:t>
            </a: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6195695" y="5753100"/>
            <a:ext cx="2510155" cy="518795"/>
          </a:xfrm>
          <a:custGeom>
            <a:avLst/>
            <a:gdLst>
              <a:gd name="sw" fmla="*/ 1 w 3952"/>
              <a:gd name="sh" fmla="*/ 1 h 817"/>
              <a:gd name="mins" fmla="min sw sh"/>
              <a:gd name="dsw" fmla="+- 0 sw mins"/>
              <a:gd name="dsh" fmla="+- 0 sh mins"/>
              <a:gd name="p0x0" fmla="*/ 120 w 3952"/>
              <a:gd name="p0y0" fmla="*/ 0 h 817"/>
              <a:gd name="p0x1" fmla="*/ 3832 w 3952"/>
              <a:gd name="p0y1" fmla="*/ 0 h 817"/>
              <a:gd name="p0x2" fmla="*/ 3898 w 3952"/>
              <a:gd name="p0y2" fmla="*/ 0 h 817"/>
              <a:gd name="p0x3" fmla="*/ 3952 w 3952"/>
              <a:gd name="p0y3" fmla="*/ 53 h 817"/>
              <a:gd name="p0x4" fmla="*/ 3952 w 3952"/>
              <a:gd name="p0y4" fmla="*/ 120 h 817"/>
              <a:gd name="p0x5" fmla="*/ 3952 w 3952"/>
              <a:gd name="p0y5" fmla="*/ 697 h 817"/>
              <a:gd name="p0x6" fmla="*/ 3952 w 3952"/>
              <a:gd name="p0y6" fmla="*/ 763 h 817"/>
              <a:gd name="p0x7" fmla="*/ 3898 w 3952"/>
              <a:gd name="p0y7" fmla="*/ 817 h 817"/>
              <a:gd name="p0x8" fmla="*/ 3832 w 3952"/>
              <a:gd name="p0y8" fmla="*/ 817 h 817"/>
              <a:gd name="p0x9" fmla="*/ 120 w 3952"/>
              <a:gd name="p0y9" fmla="*/ 817 h 817"/>
              <a:gd name="p0x10" fmla="*/ 53 w 3952"/>
              <a:gd name="p0y10" fmla="*/ 817 h 817"/>
              <a:gd name="p0x11" fmla="*/ 0 w 3952"/>
              <a:gd name="p0y11" fmla="*/ 763 h 817"/>
              <a:gd name="p0x12" fmla="*/ 0 w 3952"/>
              <a:gd name="p0y12" fmla="*/ 697 h 817"/>
              <a:gd name="p0x13" fmla="*/ 0 w 3952"/>
              <a:gd name="p0y13" fmla="*/ 120 h 817"/>
              <a:gd name="p0x14" fmla="*/ 0 w 3952"/>
              <a:gd name="p0y14" fmla="*/ 53 h 817"/>
              <a:gd name="p0x15" fmla="*/ 53 w 3952"/>
              <a:gd name="p0y15" fmla="*/ 0 h 817"/>
              <a:gd name="p0x16" fmla="*/ 120 w 3952"/>
              <a:gd name="p0y16" fmla="*/ 0 h 81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2224A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6315075" y="5855637"/>
            <a:ext cx="22717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分身委托</a:t>
            </a: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6315075" y="6026134"/>
            <a:ext cx="22717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获取委托装备补充属性</a:t>
            </a:r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8905875" y="5753100"/>
            <a:ext cx="2509520" cy="518795"/>
          </a:xfrm>
          <a:custGeom>
            <a:avLst/>
            <a:gdLst>
              <a:gd name="sw" fmla="*/ 1 w 3952"/>
              <a:gd name="sh" fmla="*/ 1 h 817"/>
              <a:gd name="mins" fmla="min sw sh"/>
              <a:gd name="dsw" fmla="+- 0 sw mins"/>
              <a:gd name="dsh" fmla="+- 0 sh mins"/>
              <a:gd name="p0x0" fmla="*/ 120 w 3952"/>
              <a:gd name="p0y0" fmla="*/ 0 h 817"/>
              <a:gd name="p0x1" fmla="*/ 3832 w 3952"/>
              <a:gd name="p0y1" fmla="*/ 0 h 817"/>
              <a:gd name="p0x2" fmla="*/ 3898 w 3952"/>
              <a:gd name="p0y2" fmla="*/ 0 h 817"/>
              <a:gd name="p0x3" fmla="*/ 3952 w 3952"/>
              <a:gd name="p0y3" fmla="*/ 53 h 817"/>
              <a:gd name="p0x4" fmla="*/ 3952 w 3952"/>
              <a:gd name="p0y4" fmla="*/ 120 h 817"/>
              <a:gd name="p0x5" fmla="*/ 3952 w 3952"/>
              <a:gd name="p0y5" fmla="*/ 697 h 817"/>
              <a:gd name="p0x6" fmla="*/ 3952 w 3952"/>
              <a:gd name="p0y6" fmla="*/ 763 h 817"/>
              <a:gd name="p0x7" fmla="*/ 3898 w 3952"/>
              <a:gd name="p0y7" fmla="*/ 817 h 817"/>
              <a:gd name="p0x8" fmla="*/ 3832 w 3952"/>
              <a:gd name="p0y8" fmla="*/ 817 h 817"/>
              <a:gd name="p0x9" fmla="*/ 120 w 3952"/>
              <a:gd name="p0y9" fmla="*/ 817 h 817"/>
              <a:gd name="p0x10" fmla="*/ 53 w 3952"/>
              <a:gd name="p0y10" fmla="*/ 817 h 817"/>
              <a:gd name="p0x11" fmla="*/ 0 w 3952"/>
              <a:gd name="p0y11" fmla="*/ 763 h 817"/>
              <a:gd name="p0x12" fmla="*/ 0 w 3952"/>
              <a:gd name="p0y12" fmla="*/ 697 h 817"/>
              <a:gd name="p0x13" fmla="*/ 0 w 3952"/>
              <a:gd name="p0y13" fmla="*/ 120 h 817"/>
              <a:gd name="p0x14" fmla="*/ 0 w 3952"/>
              <a:gd name="p0y14" fmla="*/ 53 h 817"/>
              <a:gd name="p0x15" fmla="*/ 53 w 3952"/>
              <a:gd name="p0y15" fmla="*/ 0 h 817"/>
              <a:gd name="p0x16" fmla="*/ 120 w 3952"/>
              <a:gd name="p0y16" fmla="*/ 0 h 81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2224A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9024938" y="5855637"/>
            <a:ext cx="22717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+9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装备分解</a:t>
            </a: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9024938" y="6026134"/>
            <a:ext cx="22717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获得绑定防具强化卷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蓝装制作与大成功机制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4871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23994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蓝装制作是零氪玩家获取高品质装备的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核心途径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，大成功约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10%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概率额外获得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1000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钻石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690245" y="2149475"/>
            <a:ext cx="3546475" cy="3282315"/>
          </a:xfrm>
          <a:custGeom>
            <a:avLst/>
            <a:gdLst>
              <a:gd name="sw" fmla="*/ 1 w 5585"/>
              <a:gd name="sh" fmla="*/ 1 h 5169"/>
              <a:gd name="mins" fmla="min sw sh"/>
              <a:gd name="dsw" fmla="+- 0 sw mins"/>
              <a:gd name="dsh" fmla="+- 0 sh mins"/>
              <a:gd name="p0x0" fmla="*/ 120 w 5585"/>
              <a:gd name="p0y0" fmla="*/ 0 h 5169"/>
              <a:gd name="p0x1" fmla="*/ 5465 w 5585"/>
              <a:gd name="p0y1" fmla="*/ 0 h 5169"/>
              <a:gd name="p0x2" fmla="*/ 5531 w 5585"/>
              <a:gd name="p0y2" fmla="*/ 0 h 5169"/>
              <a:gd name="p0x3" fmla="*/ 5585 w 5585"/>
              <a:gd name="p0y3" fmla="*/ 53 h 5169"/>
              <a:gd name="p0x4" fmla="*/ 5585 w 5585"/>
              <a:gd name="p0y4" fmla="*/ 120 h 5169"/>
              <a:gd name="p0x5" fmla="*/ 5585 w 5585"/>
              <a:gd name="p0y5" fmla="*/ 5049 h 5169"/>
              <a:gd name="p0x6" fmla="*/ 5585 w 5585"/>
              <a:gd name="p0y6" fmla="*/ 5115 h 5169"/>
              <a:gd name="p0x7" fmla="*/ 5531 w 5585"/>
              <a:gd name="p0y7" fmla="*/ 5169 h 5169"/>
              <a:gd name="p0x8" fmla="*/ 5465 w 5585"/>
              <a:gd name="p0y8" fmla="*/ 5169 h 5169"/>
              <a:gd name="p0x9" fmla="*/ 120 w 5585"/>
              <a:gd name="p0y9" fmla="*/ 5169 h 5169"/>
              <a:gd name="p0x10" fmla="*/ 53 w 5585"/>
              <a:gd name="p0y10" fmla="*/ 5169 h 5169"/>
              <a:gd name="p0x11" fmla="*/ 0 w 5585"/>
              <a:gd name="p0y11" fmla="*/ 5115 h 5169"/>
              <a:gd name="p0x12" fmla="*/ 0 w 5585"/>
              <a:gd name="p0y12" fmla="*/ 5049 h 5169"/>
              <a:gd name="p0x13" fmla="*/ 0 w 5585"/>
              <a:gd name="p0y13" fmla="*/ 120 h 5169"/>
              <a:gd name="p0x14" fmla="*/ 0 w 5585"/>
              <a:gd name="p0y14" fmla="*/ 53 h 5169"/>
              <a:gd name="p0x15" fmla="*/ 53 w 5585"/>
              <a:gd name="p0y15" fmla="*/ 0 h 5169"/>
              <a:gd name="p0x16" fmla="*/ 120 w 5585"/>
              <a:gd name="p0y16" fmla="*/ 0 h 516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85825" y="23288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制作机制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885825" y="2792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20ac1aa7-9224-11f1-a519-aecae007d95a"/>
          <p:cNvPicPr/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13" b="13"/>
          <a:stretch>
            <a:fillRect/>
          </a:stretch>
        </p:blipFill>
        <p:spPr>
          <a:xfrm>
            <a:off x="952500" y="285940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343025" y="2778471"/>
            <a:ext cx="26987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卷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9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343025" y="3053744"/>
            <a:ext cx="26987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大号主线至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35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级获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个通用蓝装制作卷，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角色共可制作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9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件，单角色日限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9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件</a:t>
            </a: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885825" y="40055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20ac1ae4-9224-11f1-a519-aecae007d95a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275" b="275"/>
          <a:stretch>
            <a:fillRect/>
          </a:stretch>
        </p:blipFill>
        <p:spPr>
          <a:xfrm>
            <a:off x="952500" y="407225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1343025" y="3991870"/>
            <a:ext cx="178080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大成功概率约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10%</a:t>
            </a: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343025" y="4267143"/>
            <a:ext cx="162810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额外获得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885825" y="4670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20ac1b7b-9224-11f1-a519-aecae007d95a"/>
          <p:cNvPicPr/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262" b="262"/>
          <a:stretch>
            <a:fillRect/>
          </a:stretch>
        </p:blipFill>
        <p:spPr>
          <a:xfrm>
            <a:off x="952500" y="473710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1343025" y="4656687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卷轴来源</a:t>
            </a: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1343025" y="4931959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主线任务、活动奖励、交易行购买</a:t>
            </a:r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4322445" y="2149475"/>
            <a:ext cx="3546475" cy="3282315"/>
          </a:xfrm>
          <a:custGeom>
            <a:avLst/>
            <a:gdLst>
              <a:gd name="sw" fmla="*/ 1 w 5585"/>
              <a:gd name="sh" fmla="*/ 1 h 5169"/>
              <a:gd name="mins" fmla="min sw sh"/>
              <a:gd name="dsw" fmla="+- 0 sw mins"/>
              <a:gd name="dsh" fmla="+- 0 sh mins"/>
              <a:gd name="p0x0" fmla="*/ 120 w 5585"/>
              <a:gd name="p0y0" fmla="*/ 0 h 5169"/>
              <a:gd name="p0x1" fmla="*/ 5465 w 5585"/>
              <a:gd name="p0y1" fmla="*/ 0 h 5169"/>
              <a:gd name="p0x2" fmla="*/ 5531 w 5585"/>
              <a:gd name="p0y2" fmla="*/ 0 h 5169"/>
              <a:gd name="p0x3" fmla="*/ 5585 w 5585"/>
              <a:gd name="p0y3" fmla="*/ 53 h 5169"/>
              <a:gd name="p0x4" fmla="*/ 5585 w 5585"/>
              <a:gd name="p0y4" fmla="*/ 120 h 5169"/>
              <a:gd name="p0x5" fmla="*/ 5585 w 5585"/>
              <a:gd name="p0y5" fmla="*/ 5049 h 5169"/>
              <a:gd name="p0x6" fmla="*/ 5585 w 5585"/>
              <a:gd name="p0y6" fmla="*/ 5115 h 5169"/>
              <a:gd name="p0x7" fmla="*/ 5531 w 5585"/>
              <a:gd name="p0y7" fmla="*/ 5169 h 5169"/>
              <a:gd name="p0x8" fmla="*/ 5465 w 5585"/>
              <a:gd name="p0y8" fmla="*/ 5169 h 5169"/>
              <a:gd name="p0x9" fmla="*/ 120 w 5585"/>
              <a:gd name="p0y9" fmla="*/ 5169 h 5169"/>
              <a:gd name="p0x10" fmla="*/ 53 w 5585"/>
              <a:gd name="p0y10" fmla="*/ 5169 h 5169"/>
              <a:gd name="p0x11" fmla="*/ 0 w 5585"/>
              <a:gd name="p0y11" fmla="*/ 5115 h 5169"/>
              <a:gd name="p0x12" fmla="*/ 0 w 5585"/>
              <a:gd name="p0y12" fmla="*/ 5049 h 5169"/>
              <a:gd name="p0x13" fmla="*/ 0 w 5585"/>
              <a:gd name="p0y13" fmla="*/ 120 h 5169"/>
              <a:gd name="p0x14" fmla="*/ 0 w 5585"/>
              <a:gd name="p0y14" fmla="*/ 53 h 5169"/>
              <a:gd name="p0x15" fmla="*/ 53 w 5585"/>
              <a:gd name="p0y15" fmla="*/ 0 h 5169"/>
              <a:gd name="p0x16" fmla="*/ 120 w 5585"/>
              <a:gd name="p0y16" fmla="*/ 0 h 516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4518051" y="23288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批量策略</a:t>
            </a: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4518025" y="2792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 descr="20ac1c1d-9224-11f1-a519-aecae007d95a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12" t="-13" r="12" b="13"/>
          <a:stretch>
            <a:fillRect/>
          </a:stretch>
        </p:blipFill>
        <p:spPr>
          <a:xfrm>
            <a:off x="4584700" y="2859405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4975251" y="2778471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多号并行</a:t>
            </a: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4975251" y="3053744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同时制作提高大成功期望值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4518025" y="3457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20ac1cb1-9224-11f1-a519-aecae007d95a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12" r="12"/>
          <a:stretch>
            <a:fillRect/>
          </a:stretch>
        </p:blipFill>
        <p:spPr>
          <a:xfrm>
            <a:off x="4584700" y="352425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6"/>
            </p:custDataLst>
          </p:nvPr>
        </p:nvSpPr>
        <p:spPr>
          <a:xfrm>
            <a:off x="4975251" y="3443288"/>
            <a:ext cx="26987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保底收益</a:t>
            </a:r>
          </a:p>
        </p:txBody>
      </p:sp>
      <p:sp>
        <p:nvSpPr>
          <p:cNvPr id="35" name="文本框 34"/>
          <p:cNvSpPr txBox="1"/>
          <p:nvPr>
            <p:custDataLst>
              <p:tags r:id="rId27"/>
            </p:custDataLst>
          </p:nvPr>
        </p:nvSpPr>
        <p:spPr>
          <a:xfrm>
            <a:off x="4975251" y="3718560"/>
            <a:ext cx="26987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大成功保底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钻石，长期可观收入</a:t>
            </a:r>
          </a:p>
        </p:txBody>
      </p: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4518025" y="43961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20ac1d44-9224-11f1-a519-aecae007d95a"/>
          <p:cNvPicPr/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12" t="-275" r="12" b="275"/>
          <a:stretch>
            <a:fillRect/>
          </a:stretch>
        </p:blipFill>
        <p:spPr>
          <a:xfrm>
            <a:off x="4584700" y="446278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0"/>
            </p:custDataLst>
          </p:nvPr>
        </p:nvSpPr>
        <p:spPr>
          <a:xfrm>
            <a:off x="4975251" y="4382395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卷轴来源</a:t>
            </a:r>
          </a:p>
        </p:txBody>
      </p:sp>
      <p:sp>
        <p:nvSpPr>
          <p:cNvPr id="40" name="文本框 39"/>
          <p:cNvSpPr txBox="1"/>
          <p:nvPr>
            <p:custDataLst>
              <p:tags r:id="rId31"/>
            </p:custDataLst>
          </p:nvPr>
        </p:nvSpPr>
        <p:spPr>
          <a:xfrm>
            <a:off x="4975251" y="4657668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主线任务、活动奖励、交易行购买</a:t>
            </a:r>
          </a:p>
        </p:txBody>
      </p:sp>
      <p:sp>
        <p:nvSpPr>
          <p:cNvPr id="41" name="任意多边形 40"/>
          <p:cNvSpPr/>
          <p:nvPr>
            <p:custDataLst>
              <p:tags r:id="rId32"/>
            </p:custDataLst>
          </p:nvPr>
        </p:nvSpPr>
        <p:spPr>
          <a:xfrm>
            <a:off x="7954645" y="2149475"/>
            <a:ext cx="3546475" cy="3282315"/>
          </a:xfrm>
          <a:custGeom>
            <a:avLst/>
            <a:gdLst>
              <a:gd name="sw" fmla="*/ 1 w 5585"/>
              <a:gd name="sh" fmla="*/ 1 h 5169"/>
              <a:gd name="mins" fmla="min sw sh"/>
              <a:gd name="dsw" fmla="+- 0 sw mins"/>
              <a:gd name="dsh" fmla="+- 0 sh mins"/>
              <a:gd name="p0x0" fmla="*/ 120 w 5585"/>
              <a:gd name="p0y0" fmla="*/ 0 h 5169"/>
              <a:gd name="p0x1" fmla="*/ 5465 w 5585"/>
              <a:gd name="p0y1" fmla="*/ 0 h 5169"/>
              <a:gd name="p0x2" fmla="*/ 5531 w 5585"/>
              <a:gd name="p0y2" fmla="*/ 0 h 5169"/>
              <a:gd name="p0x3" fmla="*/ 5585 w 5585"/>
              <a:gd name="p0y3" fmla="*/ 53 h 5169"/>
              <a:gd name="p0x4" fmla="*/ 5585 w 5585"/>
              <a:gd name="p0y4" fmla="*/ 120 h 5169"/>
              <a:gd name="p0x5" fmla="*/ 5585 w 5585"/>
              <a:gd name="p0y5" fmla="*/ 5049 h 5169"/>
              <a:gd name="p0x6" fmla="*/ 5585 w 5585"/>
              <a:gd name="p0y6" fmla="*/ 5115 h 5169"/>
              <a:gd name="p0x7" fmla="*/ 5531 w 5585"/>
              <a:gd name="p0y7" fmla="*/ 5169 h 5169"/>
              <a:gd name="p0x8" fmla="*/ 5465 w 5585"/>
              <a:gd name="p0y8" fmla="*/ 5169 h 5169"/>
              <a:gd name="p0x9" fmla="*/ 120 w 5585"/>
              <a:gd name="p0y9" fmla="*/ 5169 h 5169"/>
              <a:gd name="p0x10" fmla="*/ 53 w 5585"/>
              <a:gd name="p0y10" fmla="*/ 5169 h 5169"/>
              <a:gd name="p0x11" fmla="*/ 0 w 5585"/>
              <a:gd name="p0y11" fmla="*/ 5115 h 5169"/>
              <a:gd name="p0x12" fmla="*/ 0 w 5585"/>
              <a:gd name="p0y12" fmla="*/ 5049 h 5169"/>
              <a:gd name="p0x13" fmla="*/ 0 w 5585"/>
              <a:gd name="p0y13" fmla="*/ 120 h 5169"/>
              <a:gd name="p0x14" fmla="*/ 0 w 5585"/>
              <a:gd name="p0y14" fmla="*/ 53 h 5169"/>
              <a:gd name="p0x15" fmla="*/ 53 w 5585"/>
              <a:gd name="p0y15" fmla="*/ 0 h 5169"/>
              <a:gd name="p0x16" fmla="*/ 120 w 5585"/>
              <a:gd name="p0y16" fmla="*/ 0 h 516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3"/>
            </p:custDataLst>
          </p:nvPr>
        </p:nvSpPr>
        <p:spPr>
          <a:xfrm>
            <a:off x="8150276" y="232889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后续处理</a:t>
            </a:r>
          </a:p>
        </p:txBody>
      </p:sp>
      <p:sp>
        <p:nvSpPr>
          <p:cNvPr id="43" name="任意多边形 42"/>
          <p:cNvSpPr/>
          <p:nvPr>
            <p:custDataLst>
              <p:tags r:id="rId34"/>
            </p:custDataLst>
          </p:nvPr>
        </p:nvSpPr>
        <p:spPr>
          <a:xfrm>
            <a:off x="8150225" y="2792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 descr="20ac1d69-9224-11f1-a519-aecae007d95a"/>
          <p:cNvPicPr/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4" t="-13" r="24" b="13"/>
          <a:stretch>
            <a:fillRect/>
          </a:stretch>
        </p:blipFill>
        <p:spPr>
          <a:xfrm>
            <a:off x="8216900" y="2859405"/>
            <a:ext cx="209550" cy="20955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36"/>
            </p:custDataLst>
          </p:nvPr>
        </p:nvSpPr>
        <p:spPr>
          <a:xfrm>
            <a:off x="8607476" y="2778471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高品质蓝装</a:t>
            </a:r>
          </a:p>
        </p:txBody>
      </p:sp>
      <p:sp>
        <p:nvSpPr>
          <p:cNvPr id="47" name="文本框 46"/>
          <p:cNvSpPr txBox="1"/>
          <p:nvPr>
            <p:custDataLst>
              <p:tags r:id="rId37"/>
            </p:custDataLst>
          </p:nvPr>
        </p:nvSpPr>
        <p:spPr>
          <a:xfrm>
            <a:off x="8607476" y="3053744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优先自用，多余上架交易行</a:t>
            </a:r>
          </a:p>
        </p:txBody>
      </p:sp>
      <p:sp>
        <p:nvSpPr>
          <p:cNvPr id="48" name="任意多边形 47"/>
          <p:cNvSpPr/>
          <p:nvPr>
            <p:custDataLst>
              <p:tags r:id="rId38"/>
            </p:custDataLst>
          </p:nvPr>
        </p:nvSpPr>
        <p:spPr>
          <a:xfrm>
            <a:off x="8150225" y="3457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" name="图片 48" descr="20ac1df6-9224-11f1-a519-aecae007d95a"/>
          <p:cNvPicPr/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24" r="24"/>
          <a:stretch>
            <a:fillRect/>
          </a:stretch>
        </p:blipFill>
        <p:spPr>
          <a:xfrm>
            <a:off x="8216900" y="3524250"/>
            <a:ext cx="209550" cy="20955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40"/>
            </p:custDataLst>
          </p:nvPr>
        </p:nvSpPr>
        <p:spPr>
          <a:xfrm>
            <a:off x="8607476" y="3443288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普通蓝装</a:t>
            </a:r>
          </a:p>
        </p:txBody>
      </p:sp>
      <p:sp>
        <p:nvSpPr>
          <p:cNvPr id="52" name="文本框 51"/>
          <p:cNvSpPr txBox="1"/>
          <p:nvPr>
            <p:custDataLst>
              <p:tags r:id="rId41"/>
            </p:custDataLst>
          </p:nvPr>
        </p:nvSpPr>
        <p:spPr>
          <a:xfrm>
            <a:off x="8607476" y="3718560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图鉴登录后分解获取强化材料</a:t>
            </a:r>
          </a:p>
        </p:txBody>
      </p:sp>
      <p:sp>
        <p:nvSpPr>
          <p:cNvPr id="53" name="任意多边形 52"/>
          <p:cNvSpPr/>
          <p:nvPr>
            <p:custDataLst>
              <p:tags r:id="rId42"/>
            </p:custDataLst>
          </p:nvPr>
        </p:nvSpPr>
        <p:spPr>
          <a:xfrm>
            <a:off x="8150225" y="41217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 descr="20ac1e1e-9224-11f1-a519-aecae007d95a"/>
          <p:cNvPicPr/>
          <p:nvPr>
            <p:custDataLst>
              <p:tags r:id="rId4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24" t="-289" r="24" b="289"/>
          <a:stretch>
            <a:fillRect/>
          </a:stretch>
        </p:blipFill>
        <p:spPr>
          <a:xfrm>
            <a:off x="8216900" y="4188460"/>
            <a:ext cx="209550" cy="209550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44"/>
            </p:custDataLst>
          </p:nvPr>
        </p:nvSpPr>
        <p:spPr>
          <a:xfrm>
            <a:off x="8607476" y="4108104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精工附魔</a:t>
            </a:r>
          </a:p>
        </p:txBody>
      </p:sp>
      <p:sp>
        <p:nvSpPr>
          <p:cNvPr id="57" name="文本框 56"/>
          <p:cNvSpPr txBox="1"/>
          <p:nvPr>
            <p:custDataLst>
              <p:tags r:id="rId45"/>
            </p:custDataLst>
          </p:nvPr>
        </p:nvSpPr>
        <p:spPr>
          <a:xfrm>
            <a:off x="8607476" y="4383376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优先选择通用属性加成</a:t>
            </a:r>
          </a:p>
        </p:txBody>
      </p:sp>
      <p:sp>
        <p:nvSpPr>
          <p:cNvPr id="58" name="任意多边形 57"/>
          <p:cNvSpPr/>
          <p:nvPr>
            <p:custDataLst>
              <p:tags r:id="rId46"/>
            </p:custDataLst>
          </p:nvPr>
        </p:nvSpPr>
        <p:spPr>
          <a:xfrm>
            <a:off x="571500" y="5789930"/>
            <a:ext cx="11049000" cy="619125"/>
          </a:xfrm>
          <a:custGeom>
            <a:avLst/>
            <a:gdLst>
              <a:gd name="sw" fmla="*/ 1 w 17400"/>
              <a:gd name="sh" fmla="*/ 1 h 975"/>
              <a:gd name="mins" fmla="min sw sh"/>
              <a:gd name="dsw" fmla="+- 0 sw mins"/>
              <a:gd name="dsh" fmla="+- 0 sh mins"/>
              <a:gd name="p0x0" fmla="*/ 120 w 17400"/>
              <a:gd name="p0y0" fmla="*/ 0 h 975"/>
              <a:gd name="p0x1" fmla="*/ 17280 w 17400"/>
              <a:gd name="p0y1" fmla="*/ 0 h 975"/>
              <a:gd name="p0x2" fmla="*/ 17346 w 17400"/>
              <a:gd name="p0y2" fmla="*/ 0 h 975"/>
              <a:gd name="p0x3" fmla="*/ 17400 w 17400"/>
              <a:gd name="p0y3" fmla="*/ 53 h 975"/>
              <a:gd name="p0x4" fmla="*/ 17400 w 17400"/>
              <a:gd name="p0y4" fmla="*/ 120 h 975"/>
              <a:gd name="p0x5" fmla="*/ 17400 w 17400"/>
              <a:gd name="p0y5" fmla="*/ 855 h 975"/>
              <a:gd name="p0x6" fmla="*/ 17400 w 17400"/>
              <a:gd name="p0y6" fmla="*/ 921 h 975"/>
              <a:gd name="p0x7" fmla="*/ 17346 w 17400"/>
              <a:gd name="p0y7" fmla="*/ 975 h 975"/>
              <a:gd name="p0x8" fmla="*/ 17280 w 17400"/>
              <a:gd name="p0y8" fmla="*/ 975 h 975"/>
              <a:gd name="p0x9" fmla="*/ 120 w 17400"/>
              <a:gd name="p0y9" fmla="*/ 975 h 975"/>
              <a:gd name="p0x10" fmla="*/ 53 w 17400"/>
              <a:gd name="p0y10" fmla="*/ 975 h 975"/>
              <a:gd name="p0x11" fmla="*/ 0 w 17400"/>
              <a:gd name="p0y11" fmla="*/ 921 h 975"/>
              <a:gd name="p0x12" fmla="*/ 0 w 17400"/>
              <a:gd name="p0y12" fmla="*/ 855 h 975"/>
              <a:gd name="p0x13" fmla="*/ 0 w 17400"/>
              <a:gd name="p0y13" fmla="*/ 120 h 975"/>
              <a:gd name="p0x14" fmla="*/ 0 w 17400"/>
              <a:gd name="p0y14" fmla="*/ 53 h 975"/>
              <a:gd name="p0x15" fmla="*/ 53 w 17400"/>
              <a:gd name="p0y15" fmla="*/ 0 h 975"/>
              <a:gd name="p0x16" fmla="*/ 120 w 17400"/>
              <a:gd name="p0y16" fmla="*/ 0 h 9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47"/>
            </p:custDataLst>
          </p:nvPr>
        </p:nvSpPr>
        <p:spPr>
          <a:xfrm>
            <a:off x="762000" y="5966527"/>
            <a:ext cx="10668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蓝装制作连接装备强化与图鉴系统，合理规划可在零投入下稳步提升战力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645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1978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60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39423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深度养成</a:t>
            </a: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83810"/>
            <a:ext cx="4663440" cy="9525"/>
          </a:xfrm>
          <a:prstGeom prst="rect">
            <a:avLst/>
          </a:prstGeom>
          <a:solidFill>
            <a:srgbClr val="6A4DFF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307681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拉开差距的关键在这里</a:t>
            </a: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变身卡、精工附魔与埃林多尔之星，深度养成全面解析</a:t>
            </a: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28800"/>
            <a:ext cx="48260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47850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时装系统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品质决定上限</a:t>
            </a:r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571500" y="1922780"/>
          <a:ext cx="11049008" cy="2555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9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9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9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99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品质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稀有度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战力加成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获取难度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95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橙色</a:t>
                      </a:r>
                      <a:endParaRPr sz="1500" b="1">
                        <a:solidFill>
                          <a:srgbClr val="6A4DFF"/>
                        </a:solidFill>
                        <a:latin typeface="MiSans Normal" panose="00000500000000000000" charset="-122"/>
                        <a:ea typeface="MiSans Normal" panose="00000500000000000000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极高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极大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极低概率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951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红色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高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很大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低概率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951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紫</a:t>
                      </a:r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色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中等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较大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中等概率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951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蓝色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普通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一般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较高概率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951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绿色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常见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较低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6A4D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最高概率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589280"/>
          </a:xfrm>
          <a:custGeom>
            <a:avLst/>
            <a:gdLst>
              <a:gd name="sw" fmla="*/ 1 w 17400"/>
              <a:gd name="sh" fmla="*/ 1 h 928"/>
              <a:gd name="mins" fmla="min sw sh"/>
              <a:gd name="dsw" fmla="+- 0 sw mins"/>
              <a:gd name="dsh" fmla="+- 0 sh mins"/>
              <a:gd name="p0x0" fmla="*/ 120 w 17400"/>
              <a:gd name="p0y0" fmla="*/ 0 h 928"/>
              <a:gd name="p0x1" fmla="*/ 17280 w 17400"/>
              <a:gd name="p0y1" fmla="*/ 0 h 928"/>
              <a:gd name="p0x2" fmla="*/ 17346 w 17400"/>
              <a:gd name="p0y2" fmla="*/ 0 h 928"/>
              <a:gd name="p0x3" fmla="*/ 17400 w 17400"/>
              <a:gd name="p0y3" fmla="*/ 53 h 928"/>
              <a:gd name="p0x4" fmla="*/ 17400 w 17400"/>
              <a:gd name="p0y4" fmla="*/ 120 h 928"/>
              <a:gd name="p0x5" fmla="*/ 17400 w 17400"/>
              <a:gd name="p0y5" fmla="*/ 808 h 928"/>
              <a:gd name="p0x6" fmla="*/ 17400 w 17400"/>
              <a:gd name="p0y6" fmla="*/ 875 h 928"/>
              <a:gd name="p0x7" fmla="*/ 17346 w 17400"/>
              <a:gd name="p0y7" fmla="*/ 928 h 928"/>
              <a:gd name="p0x8" fmla="*/ 17280 w 17400"/>
              <a:gd name="p0y8" fmla="*/ 928 h 928"/>
              <a:gd name="p0x9" fmla="*/ 120 w 17400"/>
              <a:gd name="p0y9" fmla="*/ 928 h 928"/>
              <a:gd name="p0x10" fmla="*/ 53 w 17400"/>
              <a:gd name="p0y10" fmla="*/ 928 h 928"/>
              <a:gd name="p0x11" fmla="*/ 0 w 17400"/>
              <a:gd name="p0y11" fmla="*/ 875 h 928"/>
              <a:gd name="p0x12" fmla="*/ 0 w 17400"/>
              <a:gd name="p0y12" fmla="*/ 808 h 928"/>
              <a:gd name="p0x13" fmla="*/ 0 w 17400"/>
              <a:gd name="p0y13" fmla="*/ 120 h 928"/>
              <a:gd name="p0x14" fmla="*/ 0 w 17400"/>
              <a:gd name="p0y14" fmla="*/ 53 h 928"/>
              <a:gd name="p0x15" fmla="*/ 53 w 17400"/>
              <a:gd name="p0y15" fmla="*/ 0 h 928"/>
              <a:gd name="p0x16" fmla="*/ 120 w 17400"/>
              <a:gd name="p0y16" fmla="*/ 0 h 92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828800" y="1216923"/>
            <a:ext cx="8534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品质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决定上限，</a:t>
            </a:r>
            <a:r>
              <a:rPr lang="zh-CN" altLang="en-US"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蓝色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过渡可行</a:t>
            </a:r>
            <a:r>
              <a:rPr 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品质是拉开战力差距的隐藏分水岭</a:t>
            </a: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4712335"/>
            <a:ext cx="11039475" cy="1759585"/>
          </a:xfrm>
          <a:custGeom>
            <a:avLst/>
            <a:gdLst>
              <a:gd name="sw" fmla="*/ 1 w 17385"/>
              <a:gd name="sh" fmla="*/ 1 h 2771"/>
              <a:gd name="mins" fmla="min sw sh"/>
              <a:gd name="dsw" fmla="+- 0 sw mins"/>
              <a:gd name="dsh" fmla="+- 0 sh mins"/>
              <a:gd name="p0x0" fmla="*/ 120 w 17385"/>
              <a:gd name="p0y0" fmla="*/ 0 h 2771"/>
              <a:gd name="p0x1" fmla="*/ 17265 w 17385"/>
              <a:gd name="p0y1" fmla="*/ 0 h 2771"/>
              <a:gd name="p0x2" fmla="*/ 17331 w 17385"/>
              <a:gd name="p0y2" fmla="*/ 0 h 2771"/>
              <a:gd name="p0x3" fmla="*/ 17385 w 17385"/>
              <a:gd name="p0y3" fmla="*/ 53 h 2771"/>
              <a:gd name="p0x4" fmla="*/ 17385 w 17385"/>
              <a:gd name="p0y4" fmla="*/ 120 h 2771"/>
              <a:gd name="p0x5" fmla="*/ 17385 w 17385"/>
              <a:gd name="p0y5" fmla="*/ 2651 h 2771"/>
              <a:gd name="p0x6" fmla="*/ 17385 w 17385"/>
              <a:gd name="p0y6" fmla="*/ 2717 h 2771"/>
              <a:gd name="p0x7" fmla="*/ 17331 w 17385"/>
              <a:gd name="p0y7" fmla="*/ 2771 h 2771"/>
              <a:gd name="p0x8" fmla="*/ 17265 w 17385"/>
              <a:gd name="p0y8" fmla="*/ 2771 h 2771"/>
              <a:gd name="p0x9" fmla="*/ 120 w 17385"/>
              <a:gd name="p0y9" fmla="*/ 2771 h 2771"/>
              <a:gd name="p0x10" fmla="*/ 53 w 17385"/>
              <a:gd name="p0y10" fmla="*/ 2771 h 2771"/>
              <a:gd name="p0x11" fmla="*/ 0 w 17385"/>
              <a:gd name="p0y11" fmla="*/ 2717 h 2771"/>
              <a:gd name="p0x12" fmla="*/ 0 w 17385"/>
              <a:gd name="p0y12" fmla="*/ 2651 h 2771"/>
              <a:gd name="p0x13" fmla="*/ 0 w 17385"/>
              <a:gd name="p0y13" fmla="*/ 120 h 2771"/>
              <a:gd name="p0x14" fmla="*/ 0 w 17385"/>
              <a:gd name="p0y14" fmla="*/ 53 h 2771"/>
              <a:gd name="p0x15" fmla="*/ 53 w 17385"/>
              <a:gd name="p0y15" fmla="*/ 0 h 2771"/>
              <a:gd name="p0x16" fmla="*/ 120 w 17385"/>
              <a:gd name="p0y16" fmla="*/ 0 h 277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4891487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四大获取渠道</a:t>
            </a: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1821180" y="5429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80034cd8-9224-11f1-9c81-eeb766a6f2ce"/>
          <p:cNvPicPr/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92" t="-224" r="192" b="224"/>
          <a:stretch>
            <a:fillRect/>
          </a:stretch>
        </p:blipFill>
        <p:spPr>
          <a:xfrm>
            <a:off x="1906905" y="551561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602505" y="579239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水晶宝箱</a:t>
            </a: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69476" y="6021943"/>
            <a:ext cx="1923450" cy="3981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每周</a:t>
            </a:r>
            <a:r>
              <a:rPr lang="en-US" sz="1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14</a:t>
            </a:r>
            <a:r>
              <a:rPr lang="zh-CN" altLang="en-US" sz="1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万水晶</a:t>
            </a: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兑换</a:t>
            </a:r>
            <a:r>
              <a:rPr lang="en-US" sz="1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140</a:t>
            </a:r>
            <a:r>
              <a:rPr lang="zh-CN" altLang="en-US" sz="1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连抽</a:t>
            </a:r>
          </a:p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稳定获取最佳途径</a:t>
            </a: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531360" y="5429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80034dce-9224-11f1-9c81-eeb766a6f2ce"/>
          <p:cNvPicPr/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4" t="-224" r="64" b="224"/>
          <a:stretch>
            <a:fillRect/>
          </a:stretch>
        </p:blipFill>
        <p:spPr>
          <a:xfrm>
            <a:off x="4617085" y="551561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312367" y="579239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系统赠送</a:t>
            </a: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3864692" y="6021943"/>
            <a:ext cx="1752676" cy="3981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时装与护卫抽卡系统附赠</a:t>
            </a:r>
          </a:p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绿卡合成拼蓝卡</a:t>
            </a: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7240905" y="5429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80034d20-9224-11f1-9c81-eeb766a6f2ce"/>
          <p:cNvPicPr/>
          <p:nvPr>
            <p:custDataLst>
              <p:tags r:id="rId1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192" t="-224" r="192" b="224"/>
          <a:stretch>
            <a:fillRect/>
          </a:stretch>
        </p:blipFill>
        <p:spPr>
          <a:xfrm>
            <a:off x="7326630" y="5515610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7022230" y="579239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卡池成就</a:t>
            </a: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6803155" y="6021943"/>
            <a:ext cx="1295476" cy="3981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抽卡达次数</a:t>
            </a:r>
          </a:p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领取成就属性奖励</a:t>
            </a: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9951085" y="5429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80034dab-9224-11f1-9c81-eeb766a6f2ce"/>
          <p:cNvPicPr/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64" t="-224" r="64" b="224"/>
          <a:stretch>
            <a:fillRect/>
          </a:stretch>
        </p:blipFill>
        <p:spPr>
          <a:xfrm>
            <a:off x="10036810" y="5515610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9732093" y="579239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活动奖励</a:t>
            </a: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9436818" y="6021943"/>
            <a:ext cx="1447876" cy="3981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版本更新与活动期间</a:t>
            </a:r>
          </a:p>
          <a:p>
            <a:pPr algn="ctr">
              <a:lnSpc>
                <a:spcPct val="104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可能直接赠送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水晶宝箱与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时装</a:t>
            </a: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抽卡策略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59437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水晶宝箱是零氪玩家获取高品质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时装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的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唯一稳定渠道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5419725" cy="3185160"/>
          </a:xfrm>
          <a:custGeom>
            <a:avLst/>
            <a:gdLst>
              <a:gd name="sw" fmla="*/ 1 w 8535"/>
              <a:gd name="sh" fmla="*/ 1 h 5015"/>
              <a:gd name="mins" fmla="min sw sh"/>
              <a:gd name="dsw" fmla="+- 0 sw mins"/>
              <a:gd name="dsh" fmla="+- 0 sh mins"/>
              <a:gd name="p0x0" fmla="*/ 120 w 8535"/>
              <a:gd name="p0y0" fmla="*/ 0 h 5015"/>
              <a:gd name="p0x1" fmla="*/ 8415 w 8535"/>
              <a:gd name="p0y1" fmla="*/ 0 h 5015"/>
              <a:gd name="p0x2" fmla="*/ 8481 w 8535"/>
              <a:gd name="p0y2" fmla="*/ 0 h 5015"/>
              <a:gd name="p0x3" fmla="*/ 8535 w 8535"/>
              <a:gd name="p0y3" fmla="*/ 53 h 5015"/>
              <a:gd name="p0x4" fmla="*/ 8535 w 8535"/>
              <a:gd name="p0y4" fmla="*/ 120 h 5015"/>
              <a:gd name="p0x5" fmla="*/ 8535 w 8535"/>
              <a:gd name="p0y5" fmla="*/ 4895 h 5015"/>
              <a:gd name="p0x6" fmla="*/ 8535 w 8535"/>
              <a:gd name="p0y6" fmla="*/ 4962 h 5015"/>
              <a:gd name="p0x7" fmla="*/ 8481 w 8535"/>
              <a:gd name="p0y7" fmla="*/ 5015 h 5015"/>
              <a:gd name="p0x8" fmla="*/ 8415 w 8535"/>
              <a:gd name="p0y8" fmla="*/ 5015 h 5015"/>
              <a:gd name="p0x9" fmla="*/ 120 w 8535"/>
              <a:gd name="p0y9" fmla="*/ 5015 h 5015"/>
              <a:gd name="p0x10" fmla="*/ 53 w 8535"/>
              <a:gd name="p0y10" fmla="*/ 5015 h 5015"/>
              <a:gd name="p0x11" fmla="*/ 0 w 8535"/>
              <a:gd name="p0y11" fmla="*/ 4962 h 5015"/>
              <a:gd name="p0x12" fmla="*/ 0 w 8535"/>
              <a:gd name="p0y12" fmla="*/ 4895 h 5015"/>
              <a:gd name="p0x13" fmla="*/ 0 w 8535"/>
              <a:gd name="p0y13" fmla="*/ 120 h 5015"/>
              <a:gd name="p0x14" fmla="*/ 0 w 8535"/>
              <a:gd name="p0y14" fmla="*/ 53 h 5015"/>
              <a:gd name="p0x15" fmla="*/ 53 w 8535"/>
              <a:gd name="p0y15" fmla="*/ 0 h 5015"/>
              <a:gd name="p0x16" fmla="*/ 120 w 8535"/>
              <a:gd name="p0y16" fmla="*/ 0 h 501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28974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水晶获取渠道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03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4259" t="-9123" r="-4259" b="-9123"/>
          <a:stretch>
            <a:fillRect/>
          </a:stretch>
        </p:blipFill>
        <p:spPr>
          <a:xfrm>
            <a:off x="849630" y="2865755"/>
            <a:ext cx="186055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2701223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日常任务与副本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2980306"/>
            <a:ext cx="133350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稳定基础来源</a:t>
            </a: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399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381" t="-9123" r="-2381" b="-9123"/>
          <a:stretch>
            <a:fillRect/>
          </a:stretch>
        </p:blipFill>
        <p:spPr>
          <a:xfrm>
            <a:off x="838200" y="3462020"/>
            <a:ext cx="209550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3297431"/>
            <a:ext cx="1981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活动奖励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3576514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版本更新与限时活动大量赠送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39960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823595" y="4058285"/>
            <a:ext cx="238125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3893639"/>
            <a:ext cx="2438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交易行收入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4172722"/>
            <a:ext cx="2590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出售装备材料换金币，金币兑换水晶</a:t>
            </a: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4592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838200" y="4654550"/>
            <a:ext cx="209550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28725" y="4489837"/>
            <a:ext cx="17460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蓝装大成功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228725" y="4768920"/>
            <a:ext cx="189845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保底</a:t>
            </a:r>
            <a:r>
              <a:rPr sz="1200" b="1" spc="-1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1000</a:t>
            </a: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钻石，意外之喜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195695" y="2075180"/>
            <a:ext cx="5419725" cy="3185160"/>
          </a:xfrm>
          <a:custGeom>
            <a:avLst/>
            <a:gdLst>
              <a:gd name="sw" fmla="*/ 1 w 8535"/>
              <a:gd name="sh" fmla="*/ 1 h 5015"/>
              <a:gd name="mins" fmla="min sw sh"/>
              <a:gd name="dsw" fmla="+- 0 sw mins"/>
              <a:gd name="dsh" fmla="+- 0 sh mins"/>
              <a:gd name="p0x0" fmla="*/ 120 w 8535"/>
              <a:gd name="p0y0" fmla="*/ 0 h 5015"/>
              <a:gd name="p0x1" fmla="*/ 8415 w 8535"/>
              <a:gd name="p0y1" fmla="*/ 0 h 5015"/>
              <a:gd name="p0x2" fmla="*/ 8481 w 8535"/>
              <a:gd name="p0y2" fmla="*/ 0 h 5015"/>
              <a:gd name="p0x3" fmla="*/ 8535 w 8535"/>
              <a:gd name="p0y3" fmla="*/ 53 h 5015"/>
              <a:gd name="p0x4" fmla="*/ 8535 w 8535"/>
              <a:gd name="p0y4" fmla="*/ 120 h 5015"/>
              <a:gd name="p0x5" fmla="*/ 8535 w 8535"/>
              <a:gd name="p0y5" fmla="*/ 4895 h 5015"/>
              <a:gd name="p0x6" fmla="*/ 8535 w 8535"/>
              <a:gd name="p0y6" fmla="*/ 4962 h 5015"/>
              <a:gd name="p0x7" fmla="*/ 8481 w 8535"/>
              <a:gd name="p0y7" fmla="*/ 5015 h 5015"/>
              <a:gd name="p0x8" fmla="*/ 8415 w 8535"/>
              <a:gd name="p0y8" fmla="*/ 5015 h 5015"/>
              <a:gd name="p0x9" fmla="*/ 120 w 8535"/>
              <a:gd name="p0y9" fmla="*/ 5015 h 5015"/>
              <a:gd name="p0x10" fmla="*/ 53 w 8535"/>
              <a:gd name="p0y10" fmla="*/ 5015 h 5015"/>
              <a:gd name="p0x11" fmla="*/ 0 w 8535"/>
              <a:gd name="p0y11" fmla="*/ 4962 h 5015"/>
              <a:gd name="p0x12" fmla="*/ 0 w 8535"/>
              <a:gd name="p0y12" fmla="*/ 4895 h 5015"/>
              <a:gd name="p0x13" fmla="*/ 0 w 8535"/>
              <a:gd name="p0y13" fmla="*/ 120 h 5015"/>
              <a:gd name="p0x14" fmla="*/ 0 w 8535"/>
              <a:gd name="p0y14" fmla="*/ 53 h 5015"/>
              <a:gd name="p0x15" fmla="*/ 53 w 8535"/>
              <a:gd name="p0y15" fmla="*/ 0 h 5015"/>
              <a:gd name="p0x16" fmla="*/ 120 w 8535"/>
              <a:gd name="p0y16" fmla="*/ 0 h 501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391275" y="228974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抽卡策略建议</a:t>
            </a: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6391275" y="2803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431909" y="285359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848475" y="270122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每日必买水晶宝箱</a:t>
            </a: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848475" y="2980306"/>
            <a:ext cx="152400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积少成多</a:t>
            </a: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391275" y="3399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6431909" y="3449803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6848475" y="3297431"/>
            <a:ext cx="2286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集中抽取</a:t>
            </a: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6848475" y="3576514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攒够数量一次性抽，提高心理预期</a:t>
            </a: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6391275" y="39960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6431909" y="404601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6848475" y="3893639"/>
            <a:ext cx="1676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绿卡合成拼蓝卡</a:t>
            </a: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6848475" y="4172722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零氪提升品质的常规路径</a:t>
            </a: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6391275" y="4592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6431909" y="464220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6848475" y="4489837"/>
            <a:ext cx="1981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成就奖励</a:t>
            </a: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6848475" y="4768920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抽卡次数越多，属性收益越高</a:t>
            </a: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571500" y="56515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762000" y="582738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每周累计</a:t>
            </a:r>
            <a:r>
              <a:rPr 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14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万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水晶可兑换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140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连抽，长期坚持收益可观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精工附魔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属性优先级全解析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089785" cy="2093595"/>
          </a:xfrm>
          <a:custGeom>
            <a:avLst/>
            <a:gdLst>
              <a:gd name="sw" fmla="*/ 1 w 3290"/>
              <a:gd name="sh" fmla="*/ 1 h 3296"/>
              <a:gd name="mins" fmla="min sw sh"/>
              <a:gd name="dsw" fmla="+- 0 sw mins"/>
              <a:gd name="dsh" fmla="+- 0 sh mins"/>
              <a:gd name="p0x0" fmla="*/ 120 w 3290"/>
              <a:gd name="p0y0" fmla="*/ 0 h 3296"/>
              <a:gd name="p0x1" fmla="*/ 3170 w 3290"/>
              <a:gd name="p0y1" fmla="*/ 0 h 3296"/>
              <a:gd name="p0x2" fmla="*/ 3237 w 3290"/>
              <a:gd name="p0y2" fmla="*/ 0 h 3296"/>
              <a:gd name="p0x3" fmla="*/ 3290 w 3290"/>
              <a:gd name="p0y3" fmla="*/ 53 h 3296"/>
              <a:gd name="p0x4" fmla="*/ 3290 w 3290"/>
              <a:gd name="p0y4" fmla="*/ 120 h 3296"/>
              <a:gd name="p0x5" fmla="*/ 3290 w 3290"/>
              <a:gd name="p0y5" fmla="*/ 3176 h 3296"/>
              <a:gd name="p0x6" fmla="*/ 3290 w 3290"/>
              <a:gd name="p0y6" fmla="*/ 3243 h 3296"/>
              <a:gd name="p0x7" fmla="*/ 3237 w 3290"/>
              <a:gd name="p0y7" fmla="*/ 3296 h 3296"/>
              <a:gd name="p0x8" fmla="*/ 3170 w 3290"/>
              <a:gd name="p0y8" fmla="*/ 3296 h 3296"/>
              <a:gd name="p0x9" fmla="*/ 120 w 3290"/>
              <a:gd name="p0y9" fmla="*/ 3296 h 3296"/>
              <a:gd name="p0x10" fmla="*/ 53 w 3290"/>
              <a:gd name="p0y10" fmla="*/ 3296 h 3296"/>
              <a:gd name="p0x11" fmla="*/ 0 w 3290"/>
              <a:gd name="p0y11" fmla="*/ 3243 h 3296"/>
              <a:gd name="p0x12" fmla="*/ 0 w 3290"/>
              <a:gd name="p0y12" fmla="*/ 3176 h 3296"/>
              <a:gd name="p0x13" fmla="*/ 0 w 3290"/>
              <a:gd name="p0y13" fmla="*/ 120 h 3296"/>
              <a:gd name="p0x14" fmla="*/ 0 w 3290"/>
              <a:gd name="p0y14" fmla="*/ 53 h 3296"/>
              <a:gd name="p0x15" fmla="*/ 53 w 3290"/>
              <a:gd name="p0y15" fmla="*/ 0 h 3296"/>
              <a:gd name="p0x16" fmla="*/ 120 w 3290"/>
              <a:gd name="p0y16" fmla="*/ 0 h 32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54725" y="1538268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1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021032" y="2275503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通用属性加成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087707" y="2542203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适用范围最广</a:t>
            </a: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2789555" y="1109345"/>
            <a:ext cx="2089785" cy="2093595"/>
          </a:xfrm>
          <a:custGeom>
            <a:avLst/>
            <a:gdLst>
              <a:gd name="sw" fmla="*/ 1 w 3290"/>
              <a:gd name="sh" fmla="*/ 1 h 3296"/>
              <a:gd name="mins" fmla="min sw sh"/>
              <a:gd name="dsw" fmla="+- 0 sw mins"/>
              <a:gd name="dsh" fmla="+- 0 sh mins"/>
              <a:gd name="p0x0" fmla="*/ 120 w 3290"/>
              <a:gd name="p0y0" fmla="*/ 0 h 3296"/>
              <a:gd name="p0x1" fmla="*/ 3170 w 3290"/>
              <a:gd name="p0y1" fmla="*/ 0 h 3296"/>
              <a:gd name="p0x2" fmla="*/ 3237 w 3290"/>
              <a:gd name="p0y2" fmla="*/ 0 h 3296"/>
              <a:gd name="p0x3" fmla="*/ 3290 w 3290"/>
              <a:gd name="p0y3" fmla="*/ 53 h 3296"/>
              <a:gd name="p0x4" fmla="*/ 3290 w 3290"/>
              <a:gd name="p0y4" fmla="*/ 120 h 3296"/>
              <a:gd name="p0x5" fmla="*/ 3290 w 3290"/>
              <a:gd name="p0y5" fmla="*/ 3176 h 3296"/>
              <a:gd name="p0x6" fmla="*/ 3290 w 3290"/>
              <a:gd name="p0y6" fmla="*/ 3243 h 3296"/>
              <a:gd name="p0x7" fmla="*/ 3237 w 3290"/>
              <a:gd name="p0y7" fmla="*/ 3296 h 3296"/>
              <a:gd name="p0x8" fmla="*/ 3170 w 3290"/>
              <a:gd name="p0y8" fmla="*/ 3296 h 3296"/>
              <a:gd name="p0x9" fmla="*/ 120 w 3290"/>
              <a:gd name="p0y9" fmla="*/ 3296 h 3296"/>
              <a:gd name="p0x10" fmla="*/ 53 w 3290"/>
              <a:gd name="p0y10" fmla="*/ 3296 h 3296"/>
              <a:gd name="p0x11" fmla="*/ 0 w 3290"/>
              <a:gd name="p0y11" fmla="*/ 3243 h 3296"/>
              <a:gd name="p0x12" fmla="*/ 0 w 3290"/>
              <a:gd name="p0y12" fmla="*/ 3176 h 3296"/>
              <a:gd name="p0x13" fmla="*/ 0 w 3290"/>
              <a:gd name="p0y13" fmla="*/ 120 h 3296"/>
              <a:gd name="p0x14" fmla="*/ 0 w 3290"/>
              <a:gd name="p0y14" fmla="*/ 53 h 3296"/>
              <a:gd name="p0x15" fmla="*/ 53 w 3290"/>
              <a:gd name="p0y15" fmla="*/ 0 h 3296"/>
              <a:gd name="p0x16" fmla="*/ 120 w 3290"/>
              <a:gd name="p0y16" fmla="*/ 0 h 329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668316" y="1538268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2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406073" y="227550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所有命中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301298" y="2542203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提高输出效率</a:t>
            </a: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3326765"/>
            <a:ext cx="4303395" cy="965835"/>
          </a:xfrm>
          <a:custGeom>
            <a:avLst/>
            <a:gdLst>
              <a:gd name="sw" fmla="*/ 1 w 6776"/>
              <a:gd name="sh" fmla="*/ 1 h 1520"/>
              <a:gd name="mins" fmla="min sw sh"/>
              <a:gd name="dsw" fmla="+- 0 sw mins"/>
              <a:gd name="dsh" fmla="+- 0 sh mins"/>
              <a:gd name="p0x0" fmla="*/ 120 w 6776"/>
              <a:gd name="p0y0" fmla="*/ 0 h 1520"/>
              <a:gd name="p0x1" fmla="*/ 6656 w 6776"/>
              <a:gd name="p0y1" fmla="*/ 0 h 1520"/>
              <a:gd name="p0x2" fmla="*/ 6723 w 6776"/>
              <a:gd name="p0y2" fmla="*/ 0 h 1520"/>
              <a:gd name="p0x3" fmla="*/ 6776 w 6776"/>
              <a:gd name="p0y3" fmla="*/ 53 h 1520"/>
              <a:gd name="p0x4" fmla="*/ 6776 w 6776"/>
              <a:gd name="p0y4" fmla="*/ 120 h 1520"/>
              <a:gd name="p0x5" fmla="*/ 6776 w 6776"/>
              <a:gd name="p0y5" fmla="*/ 1400 h 1520"/>
              <a:gd name="p0x6" fmla="*/ 6776 w 6776"/>
              <a:gd name="p0y6" fmla="*/ 1467 h 1520"/>
              <a:gd name="p0x7" fmla="*/ 6723 w 6776"/>
              <a:gd name="p0y7" fmla="*/ 1520 h 1520"/>
              <a:gd name="p0x8" fmla="*/ 6656 w 6776"/>
              <a:gd name="p0y8" fmla="*/ 1520 h 1520"/>
              <a:gd name="p0x9" fmla="*/ 120 w 6776"/>
              <a:gd name="p0y9" fmla="*/ 1520 h 1520"/>
              <a:gd name="p0x10" fmla="*/ 53 w 6776"/>
              <a:gd name="p0y10" fmla="*/ 1520 h 1520"/>
              <a:gd name="p0x11" fmla="*/ 0 w 6776"/>
              <a:gd name="p0y11" fmla="*/ 1467 h 1520"/>
              <a:gd name="p0x12" fmla="*/ 0 w 6776"/>
              <a:gd name="p0y12" fmla="*/ 1400 h 1520"/>
              <a:gd name="p0x13" fmla="*/ 0 w 6776"/>
              <a:gd name="p0y13" fmla="*/ 120 h 1520"/>
              <a:gd name="p0x14" fmla="*/ 0 w 6776"/>
              <a:gd name="p0y14" fmla="*/ 53 h 1520"/>
              <a:gd name="p0x15" fmla="*/ 53 w 6776"/>
              <a:gd name="p0y15" fmla="*/ 0 h 1520"/>
              <a:gd name="p0x16" fmla="*/ 120 w 6776"/>
              <a:gd name="p0y16" fmla="*/ 0 h 15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3597516"/>
            <a:ext cx="49500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3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6030" y="3550367"/>
            <a:ext cx="13716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防御力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6030" y="3840880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比属性防御更实用</a:t>
            </a: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4416425"/>
            <a:ext cx="4303395" cy="965835"/>
          </a:xfrm>
          <a:custGeom>
            <a:avLst/>
            <a:gdLst>
              <a:gd name="sw" fmla="*/ 1 w 6776"/>
              <a:gd name="sh" fmla="*/ 1 h 1520"/>
              <a:gd name="mins" fmla="min sw sh"/>
              <a:gd name="dsw" fmla="+- 0 sw mins"/>
              <a:gd name="dsh" fmla="+- 0 sh mins"/>
              <a:gd name="p0x0" fmla="*/ 120 w 6776"/>
              <a:gd name="p0y0" fmla="*/ 0 h 1520"/>
              <a:gd name="p0x1" fmla="*/ 6656 w 6776"/>
              <a:gd name="p0y1" fmla="*/ 0 h 1520"/>
              <a:gd name="p0x2" fmla="*/ 6723 w 6776"/>
              <a:gd name="p0y2" fmla="*/ 0 h 1520"/>
              <a:gd name="p0x3" fmla="*/ 6776 w 6776"/>
              <a:gd name="p0y3" fmla="*/ 53 h 1520"/>
              <a:gd name="p0x4" fmla="*/ 6776 w 6776"/>
              <a:gd name="p0y4" fmla="*/ 120 h 1520"/>
              <a:gd name="p0x5" fmla="*/ 6776 w 6776"/>
              <a:gd name="p0y5" fmla="*/ 1400 h 1520"/>
              <a:gd name="p0x6" fmla="*/ 6776 w 6776"/>
              <a:gd name="p0y6" fmla="*/ 1467 h 1520"/>
              <a:gd name="p0x7" fmla="*/ 6723 w 6776"/>
              <a:gd name="p0y7" fmla="*/ 1520 h 1520"/>
              <a:gd name="p0x8" fmla="*/ 6656 w 6776"/>
              <a:gd name="p0y8" fmla="*/ 1520 h 1520"/>
              <a:gd name="p0x9" fmla="*/ 120 w 6776"/>
              <a:gd name="p0y9" fmla="*/ 1520 h 1520"/>
              <a:gd name="p0x10" fmla="*/ 53 w 6776"/>
              <a:gd name="p0y10" fmla="*/ 1520 h 1520"/>
              <a:gd name="p0x11" fmla="*/ 0 w 6776"/>
              <a:gd name="p0y11" fmla="*/ 1467 h 1520"/>
              <a:gd name="p0x12" fmla="*/ 0 w 6776"/>
              <a:gd name="p0y12" fmla="*/ 1400 h 1520"/>
              <a:gd name="p0x13" fmla="*/ 0 w 6776"/>
              <a:gd name="p0y13" fmla="*/ 120 h 1520"/>
              <a:gd name="p0x14" fmla="*/ 0 w 6776"/>
              <a:gd name="p0y14" fmla="*/ 53 h 1520"/>
              <a:gd name="p0x15" fmla="*/ 53 w 6776"/>
              <a:gd name="p0y15" fmla="*/ 0 h 1520"/>
              <a:gd name="p0x16" fmla="*/ 120 w 6776"/>
              <a:gd name="p0y16" fmla="*/ 0 h 15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71525" y="4687157"/>
            <a:ext cx="49500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4</a:t>
            </a: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076030" y="4640009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属性攻击、最大攻击</a:t>
            </a: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076030" y="4930521"/>
            <a:ext cx="17145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提升输出上限</a:t>
            </a: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75945" y="5506085"/>
            <a:ext cx="4303395" cy="965835"/>
          </a:xfrm>
          <a:custGeom>
            <a:avLst/>
            <a:gdLst>
              <a:gd name="sw" fmla="*/ 1 w 6776"/>
              <a:gd name="sh" fmla="*/ 1 h 1520"/>
              <a:gd name="mins" fmla="min sw sh"/>
              <a:gd name="dsw" fmla="+- 0 sw mins"/>
              <a:gd name="dsh" fmla="+- 0 sh mins"/>
              <a:gd name="p0x0" fmla="*/ 120 w 6776"/>
              <a:gd name="p0y0" fmla="*/ 0 h 1520"/>
              <a:gd name="p0x1" fmla="*/ 6656 w 6776"/>
              <a:gd name="p0y1" fmla="*/ 0 h 1520"/>
              <a:gd name="p0x2" fmla="*/ 6723 w 6776"/>
              <a:gd name="p0y2" fmla="*/ 0 h 1520"/>
              <a:gd name="p0x3" fmla="*/ 6776 w 6776"/>
              <a:gd name="p0y3" fmla="*/ 53 h 1520"/>
              <a:gd name="p0x4" fmla="*/ 6776 w 6776"/>
              <a:gd name="p0y4" fmla="*/ 120 h 1520"/>
              <a:gd name="p0x5" fmla="*/ 6776 w 6776"/>
              <a:gd name="p0y5" fmla="*/ 1400 h 1520"/>
              <a:gd name="p0x6" fmla="*/ 6776 w 6776"/>
              <a:gd name="p0y6" fmla="*/ 1467 h 1520"/>
              <a:gd name="p0x7" fmla="*/ 6723 w 6776"/>
              <a:gd name="p0y7" fmla="*/ 1520 h 1520"/>
              <a:gd name="p0x8" fmla="*/ 6656 w 6776"/>
              <a:gd name="p0y8" fmla="*/ 1520 h 1520"/>
              <a:gd name="p0x9" fmla="*/ 120 w 6776"/>
              <a:gd name="p0y9" fmla="*/ 1520 h 1520"/>
              <a:gd name="p0x10" fmla="*/ 53 w 6776"/>
              <a:gd name="p0y10" fmla="*/ 1520 h 1520"/>
              <a:gd name="p0x11" fmla="*/ 0 w 6776"/>
              <a:gd name="p0y11" fmla="*/ 1467 h 1520"/>
              <a:gd name="p0x12" fmla="*/ 0 w 6776"/>
              <a:gd name="p0y12" fmla="*/ 1400 h 1520"/>
              <a:gd name="p0x13" fmla="*/ 0 w 6776"/>
              <a:gd name="p0y13" fmla="*/ 120 h 1520"/>
              <a:gd name="p0x14" fmla="*/ 0 w 6776"/>
              <a:gd name="p0y14" fmla="*/ 53 h 1520"/>
              <a:gd name="p0x15" fmla="*/ 53 w 6776"/>
              <a:gd name="p0y15" fmla="*/ 0 h 1520"/>
              <a:gd name="p0x16" fmla="*/ 120 w 6776"/>
              <a:gd name="p0y16" fmla="*/ 0 h 15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71525" y="5776808"/>
            <a:ext cx="49500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5</a:t>
            </a: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076030" y="5729659"/>
            <a:ext cx="12002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闪避、回魔</a:t>
            </a: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076030" y="6020171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生存与续航能力</a:t>
            </a: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155565" y="1109345"/>
            <a:ext cx="6459855" cy="5362575"/>
          </a:xfrm>
          <a:custGeom>
            <a:avLst/>
            <a:gdLst>
              <a:gd name="sw" fmla="*/ 1 w 10173"/>
              <a:gd name="sh" fmla="*/ 1 h 8445"/>
              <a:gd name="mins" fmla="min sw sh"/>
              <a:gd name="dsw" fmla="+- 0 sw mins"/>
              <a:gd name="dsh" fmla="+- 0 sh mins"/>
              <a:gd name="p0x0" fmla="*/ 120 w 10173"/>
              <a:gd name="p0y0" fmla="*/ 0 h 8445"/>
              <a:gd name="p0x1" fmla="*/ 10053 w 10173"/>
              <a:gd name="p0y1" fmla="*/ 0 h 8445"/>
              <a:gd name="p0x2" fmla="*/ 10119 w 10173"/>
              <a:gd name="p0y2" fmla="*/ 0 h 8445"/>
              <a:gd name="p0x3" fmla="*/ 10173 w 10173"/>
              <a:gd name="p0y3" fmla="*/ 53 h 8445"/>
              <a:gd name="p0x4" fmla="*/ 10173 w 10173"/>
              <a:gd name="p0y4" fmla="*/ 120 h 8445"/>
              <a:gd name="p0x5" fmla="*/ 10173 w 10173"/>
              <a:gd name="p0y5" fmla="*/ 8325 h 8445"/>
              <a:gd name="p0x6" fmla="*/ 10173 w 10173"/>
              <a:gd name="p0y6" fmla="*/ 8391 h 8445"/>
              <a:gd name="p0x7" fmla="*/ 10119 w 10173"/>
              <a:gd name="p0y7" fmla="*/ 8445 h 8445"/>
              <a:gd name="p0x8" fmla="*/ 10053 w 10173"/>
              <a:gd name="p0y8" fmla="*/ 8445 h 8445"/>
              <a:gd name="p0x9" fmla="*/ 120 w 10173"/>
              <a:gd name="p0y9" fmla="*/ 8445 h 8445"/>
              <a:gd name="p0x10" fmla="*/ 53 w 10173"/>
              <a:gd name="p0y10" fmla="*/ 8445 h 8445"/>
              <a:gd name="p0x11" fmla="*/ 0 w 10173"/>
              <a:gd name="p0y11" fmla="*/ 8391 h 8445"/>
              <a:gd name="p0x12" fmla="*/ 0 w 10173"/>
              <a:gd name="p0y12" fmla="*/ 8325 h 8445"/>
              <a:gd name="p0x13" fmla="*/ 0 w 10173"/>
              <a:gd name="p0y13" fmla="*/ 120 h 8445"/>
              <a:gd name="p0x14" fmla="*/ 0 w 10173"/>
              <a:gd name="p0y14" fmla="*/ 53 h 8445"/>
              <a:gd name="p0x15" fmla="*/ 53 w 10173"/>
              <a:gd name="p0y15" fmla="*/ 0 h 8445"/>
              <a:gd name="p0x16" fmla="*/ 120 w 10173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附魔机制</a:t>
            </a:r>
          </a:p>
        </p:txBody>
      </p:sp>
      <p:graphicFrame>
        <p:nvGraphicFramePr>
          <p:cNvPr id="26" name="表格 25"/>
          <p:cNvGraphicFramePr/>
          <p:nvPr>
            <p:custDataLst>
              <p:tags r:id="rId24"/>
            </p:custDataLst>
          </p:nvPr>
        </p:nvGraphicFramePr>
        <p:xfrm>
          <a:off x="5350510" y="1752600"/>
          <a:ext cx="6069357" cy="4095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8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机制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说明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248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消耗材料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精工石</a:t>
                      </a:r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，每日副本与野外挂机获取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2482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生效规则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属性加成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永久生效</a:t>
                      </a:r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，装备更换不失效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2634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获取策略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多账号挂机低级地图效率最高，零氪日常顺便积累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1" name="组合 30"/>
          <p:cNvGrpSpPr/>
          <p:nvPr/>
        </p:nvGrpSpPr>
        <p:grpSpPr>
          <a:xfrm>
            <a:off x="5350510" y="5962650"/>
            <a:ext cx="6069330" cy="313690"/>
            <a:chOff x="8426" y="9390"/>
            <a:chExt cx="9558" cy="494"/>
          </a:xfrm>
        </p:grpSpPr>
        <p:sp>
          <p:nvSpPr>
            <p:cNvPr id="27" name="任意多边形 26"/>
            <p:cNvSpPr/>
            <p:nvPr>
              <p:custDataLst>
                <p:tags r:id="rId26"/>
              </p:custDataLst>
            </p:nvPr>
          </p:nvSpPr>
          <p:spPr>
            <a:xfrm>
              <a:off x="8426" y="9390"/>
              <a:ext cx="9559" cy="495"/>
            </a:xfrm>
            <a:custGeom>
              <a:avLst/>
              <a:gdLst>
                <a:gd name="sw" fmla="*/ 1 w 9558"/>
                <a:gd name="sh" fmla="*/ 1 h 495"/>
                <a:gd name="mins" fmla="min sw sh"/>
                <a:gd name="dsw" fmla="+- 0 sw mins"/>
                <a:gd name="dsh" fmla="+- 0 sh mins"/>
                <a:gd name="p0x0" fmla="*/ 0 w 9558"/>
                <a:gd name="p0y0" fmla="*/ 0 h 495"/>
                <a:gd name="p0x1" fmla="*/ 9558 w 9558"/>
                <a:gd name="p0y1" fmla="*/ 0 h 495"/>
                <a:gd name="p0x2" fmla="*/ 9558 w 9558"/>
                <a:gd name="p0y2" fmla="*/ 495 h 495"/>
                <a:gd name="p0x3" fmla="*/ 0 w 9558"/>
                <a:gd name="p0y3" fmla="*/ 495 h 495"/>
                <a:gd name="p0x4" fmla="*/ 0 w 9558"/>
                <a:gd name="p0y4" fmla="*/ 0 h 49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7"/>
              </p:custDataLst>
            </p:nvPr>
          </p:nvSpPr>
          <p:spPr>
            <a:xfrm>
              <a:off x="8426" y="9390"/>
              <a:ext cx="9559" cy="15"/>
            </a:xfrm>
            <a:custGeom>
              <a:avLst/>
              <a:gdLst>
                <a:gd name="sw" fmla="*/ 1 w 9558"/>
                <a:gd name="sh" fmla="*/ 1 h 15"/>
                <a:gd name="mins" fmla="min sw sh"/>
                <a:gd name="dsw" fmla="+- 0 sw mins"/>
                <a:gd name="dsh" fmla="+- 0 sh mins"/>
                <a:gd name="p0x0" fmla="*/ 0 w 9558"/>
                <a:gd name="p0y0" fmla="*/ 0 h 15"/>
                <a:gd name="p0x1" fmla="*/ 9558 w 9558"/>
                <a:gd name="p0y1" fmla="*/ 0 h 15"/>
                <a:gd name="p0x2" fmla="*/ 9558 w 9558"/>
                <a:gd name="p0y2" fmla="*/ 15 h 15"/>
                <a:gd name="p0x3" fmla="*/ 0 w 9558"/>
                <a:gd name="p0y3" fmla="*/ 15 h 15"/>
                <a:gd name="p0x4" fmla="*/ 0 w 9558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4D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6328324" y="6048375"/>
            <a:ext cx="4114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3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多账号挂机低级地图效率最高，零氪日常顺便积累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精工附魔实操指南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6459855" cy="5362575"/>
          </a:xfrm>
          <a:custGeom>
            <a:avLst/>
            <a:gdLst>
              <a:gd name="sw" fmla="*/ 1 w 10173"/>
              <a:gd name="sh" fmla="*/ 1 h 8445"/>
              <a:gd name="mins" fmla="min sw sh"/>
              <a:gd name="dsw" fmla="+- 0 sw mins"/>
              <a:gd name="dsh" fmla="+- 0 sh mins"/>
              <a:gd name="p0x0" fmla="*/ 120 w 10173"/>
              <a:gd name="p0y0" fmla="*/ 0 h 8445"/>
              <a:gd name="p0x1" fmla="*/ 10053 w 10173"/>
              <a:gd name="p0y1" fmla="*/ 0 h 8445"/>
              <a:gd name="p0x2" fmla="*/ 10119 w 10173"/>
              <a:gd name="p0y2" fmla="*/ 0 h 8445"/>
              <a:gd name="p0x3" fmla="*/ 10173 w 10173"/>
              <a:gd name="p0y3" fmla="*/ 53 h 8445"/>
              <a:gd name="p0x4" fmla="*/ 10173 w 10173"/>
              <a:gd name="p0y4" fmla="*/ 120 h 8445"/>
              <a:gd name="p0x5" fmla="*/ 10173 w 10173"/>
              <a:gd name="p0y5" fmla="*/ 8325 h 8445"/>
              <a:gd name="p0x6" fmla="*/ 10173 w 10173"/>
              <a:gd name="p0y6" fmla="*/ 8391 h 8445"/>
              <a:gd name="p0x7" fmla="*/ 10119 w 10173"/>
              <a:gd name="p0y7" fmla="*/ 8445 h 8445"/>
              <a:gd name="p0x8" fmla="*/ 10053 w 10173"/>
              <a:gd name="p0y8" fmla="*/ 8445 h 8445"/>
              <a:gd name="p0x9" fmla="*/ 120 w 10173"/>
              <a:gd name="p0y9" fmla="*/ 8445 h 8445"/>
              <a:gd name="p0x10" fmla="*/ 53 w 10173"/>
              <a:gd name="p0y10" fmla="*/ 8445 h 8445"/>
              <a:gd name="p0x11" fmla="*/ 0 w 10173"/>
              <a:gd name="p0y11" fmla="*/ 8391 h 8445"/>
              <a:gd name="p0x12" fmla="*/ 0 w 10173"/>
              <a:gd name="p0y12" fmla="*/ 8325 h 8445"/>
              <a:gd name="p0x13" fmla="*/ 0 w 10173"/>
              <a:gd name="p0y13" fmla="*/ 120 h 8445"/>
              <a:gd name="p0x14" fmla="*/ 0 w 10173"/>
              <a:gd name="p0y14" fmla="*/ 53 h 8445"/>
              <a:gd name="p0x15" fmla="*/ 53 w 10173"/>
              <a:gd name="p0y15" fmla="*/ 0 h 8445"/>
              <a:gd name="p0x16" fmla="*/ 120 w 10173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五步操作流程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828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7b735166-9224-11f1-a519-aecae007d95a"/>
          <p:cNvPicPr/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838200" y="189547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228725" y="1814989"/>
            <a:ext cx="207637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备材料</a:t>
            </a: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228725" y="2069783"/>
            <a:ext cx="222877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每日副本</a:t>
            </a:r>
            <a:r>
              <a:rPr lang="en-US" altLang="zh-CN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野外挂机积累精工石</a:t>
            </a: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771525" y="2400935"/>
            <a:ext cx="6069330" cy="9525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24866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7b735295-9224-11f1-a519-aecae007d95a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t="-124" b="124"/>
          <a:stretch>
            <a:fillRect/>
          </a:stretch>
        </p:blipFill>
        <p:spPr>
          <a:xfrm>
            <a:off x="838200" y="255333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228725" y="2473109"/>
            <a:ext cx="2590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先武器</a:t>
            </a: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228725" y="2727903"/>
            <a:ext cx="2743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武器附魔对输出影响最大，优先级最高</a:t>
            </a: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771525" y="3058795"/>
            <a:ext cx="6069330" cy="9525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771525" y="3144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7b73527e-9224-11f1-a519-aecae007d95a"/>
          <p:cNvPicPr/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t="-248" b="248"/>
          <a:stretch>
            <a:fillRect/>
          </a:stretch>
        </p:blipFill>
        <p:spPr>
          <a:xfrm>
            <a:off x="838200" y="3211195"/>
            <a:ext cx="209550" cy="2095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1228725" y="3131229"/>
            <a:ext cx="24384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再防具</a:t>
            </a: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228725" y="3386023"/>
            <a:ext cx="2590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优先选择通用属性加成，覆盖全场景</a:t>
            </a:r>
          </a:p>
        </p:txBody>
      </p:sp>
      <p:sp>
        <p:nvSpPr>
          <p:cNvPr id="23" name="矩形 22"/>
          <p:cNvSpPr/>
          <p:nvPr>
            <p:custDataLst>
              <p:tags r:id="rId18"/>
            </p:custDataLst>
          </p:nvPr>
        </p:nvSpPr>
        <p:spPr>
          <a:xfrm>
            <a:off x="771525" y="3717290"/>
            <a:ext cx="6069330" cy="9525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771525" y="38030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7b7352cd-9224-11f1-a519-aecae007d95a"/>
          <p:cNvPicPr/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t="-65" b="65"/>
          <a:stretch>
            <a:fillRect/>
          </a:stretch>
        </p:blipFill>
        <p:spPr>
          <a:xfrm>
            <a:off x="838200" y="3869690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1228725" y="3789340"/>
            <a:ext cx="2286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后首饰</a:t>
            </a: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1228725" y="4044134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首饰加成相对有限，放在最后处理</a:t>
            </a:r>
          </a:p>
        </p:txBody>
      </p:sp>
      <p:sp>
        <p:nvSpPr>
          <p:cNvPr id="29" name="矩形 28"/>
          <p:cNvSpPr/>
          <p:nvPr>
            <p:custDataLst>
              <p:tags r:id="rId23"/>
            </p:custDataLst>
          </p:nvPr>
        </p:nvSpPr>
        <p:spPr>
          <a:xfrm>
            <a:off x="771525" y="4375150"/>
            <a:ext cx="6069330" cy="9525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771525" y="4460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7b735433-9224-11f1-a519-aecae007d95a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t="-189" b="189"/>
          <a:stretch>
            <a:fillRect/>
          </a:stretch>
        </p:blipFill>
        <p:spPr>
          <a:xfrm>
            <a:off x="838200" y="4527550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1228725" y="4447461"/>
            <a:ext cx="21336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查面板</a:t>
            </a: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1228725" y="4702254"/>
            <a:ext cx="2286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附魔完成后确认属性加成已生效</a:t>
            </a:r>
          </a:p>
        </p:txBody>
      </p:sp>
      <p:sp>
        <p:nvSpPr>
          <p:cNvPr id="35" name="任意多边形 34"/>
          <p:cNvSpPr/>
          <p:nvPr>
            <p:custDataLst>
              <p:tags r:id="rId28"/>
            </p:custDataLst>
          </p:nvPr>
        </p:nvSpPr>
        <p:spPr>
          <a:xfrm>
            <a:off x="7312025" y="1109345"/>
            <a:ext cx="4303395" cy="5362575"/>
          </a:xfrm>
          <a:custGeom>
            <a:avLst/>
            <a:gdLst>
              <a:gd name="sw" fmla="*/ 1 w 6776"/>
              <a:gd name="sh" fmla="*/ 1 h 8445"/>
              <a:gd name="mins" fmla="min sw sh"/>
              <a:gd name="dsw" fmla="+- 0 sw mins"/>
              <a:gd name="dsh" fmla="+- 0 sh mins"/>
              <a:gd name="p0x0" fmla="*/ 120 w 6776"/>
              <a:gd name="p0y0" fmla="*/ 0 h 8445"/>
              <a:gd name="p0x1" fmla="*/ 6656 w 6776"/>
              <a:gd name="p0y1" fmla="*/ 0 h 8445"/>
              <a:gd name="p0x2" fmla="*/ 6723 w 6776"/>
              <a:gd name="p0y2" fmla="*/ 0 h 8445"/>
              <a:gd name="p0x3" fmla="*/ 6776 w 6776"/>
              <a:gd name="p0y3" fmla="*/ 53 h 8445"/>
              <a:gd name="p0x4" fmla="*/ 6776 w 6776"/>
              <a:gd name="p0y4" fmla="*/ 120 h 8445"/>
              <a:gd name="p0x5" fmla="*/ 6776 w 6776"/>
              <a:gd name="p0y5" fmla="*/ 8325 h 8445"/>
              <a:gd name="p0x6" fmla="*/ 6776 w 6776"/>
              <a:gd name="p0y6" fmla="*/ 8391 h 8445"/>
              <a:gd name="p0x7" fmla="*/ 6723 w 6776"/>
              <a:gd name="p0y7" fmla="*/ 8445 h 8445"/>
              <a:gd name="p0x8" fmla="*/ 6656 w 6776"/>
              <a:gd name="p0y8" fmla="*/ 8445 h 8445"/>
              <a:gd name="p0x9" fmla="*/ 120 w 6776"/>
              <a:gd name="p0y9" fmla="*/ 8445 h 8445"/>
              <a:gd name="p0x10" fmla="*/ 53 w 6776"/>
              <a:gd name="p0y10" fmla="*/ 8445 h 8445"/>
              <a:gd name="p0x11" fmla="*/ 0 w 6776"/>
              <a:gd name="p0y11" fmla="*/ 8391 h 8445"/>
              <a:gd name="p0x12" fmla="*/ 0 w 6776"/>
              <a:gd name="p0y12" fmla="*/ 8325 h 8445"/>
              <a:gd name="p0x13" fmla="*/ 0 w 6776"/>
              <a:gd name="p0y13" fmla="*/ 120 h 8445"/>
              <a:gd name="p0x14" fmla="*/ 0 w 6776"/>
              <a:gd name="p0y14" fmla="*/ 53 h 8445"/>
              <a:gd name="p0x15" fmla="*/ 53 w 6776"/>
              <a:gd name="p0y15" fmla="*/ 0 h 8445"/>
              <a:gd name="p0x16" fmla="*/ 120 w 6776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7507633" y="1288732"/>
            <a:ext cx="39128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属性选择规则</a:t>
            </a:r>
          </a:p>
        </p:txBody>
      </p:sp>
      <p:sp>
        <p:nvSpPr>
          <p:cNvPr id="37" name="任意多边形 36"/>
          <p:cNvSpPr/>
          <p:nvPr>
            <p:custDataLst>
              <p:tags r:id="rId30"/>
            </p:custDataLst>
          </p:nvPr>
        </p:nvSpPr>
        <p:spPr>
          <a:xfrm>
            <a:off x="7507605" y="18288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7b7354d4-9224-11f1-a519-aecae007d95a"/>
          <p:cNvPicPr/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18" r="18"/>
          <a:stretch>
            <a:fillRect/>
          </a:stretch>
        </p:blipFill>
        <p:spPr>
          <a:xfrm>
            <a:off x="7564755" y="1885950"/>
            <a:ext cx="15240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2"/>
            </p:custDataLst>
          </p:nvPr>
        </p:nvSpPr>
        <p:spPr>
          <a:xfrm>
            <a:off x="7888633" y="1814989"/>
            <a:ext cx="27432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通用属性直接选</a:t>
            </a:r>
          </a:p>
        </p:txBody>
      </p:sp>
      <p:sp>
        <p:nvSpPr>
          <p:cNvPr id="41" name="文本框 40"/>
          <p:cNvSpPr txBox="1"/>
          <p:nvPr>
            <p:custDataLst>
              <p:tags r:id="rId33"/>
            </p:custDataLst>
          </p:nvPr>
        </p:nvSpPr>
        <p:spPr>
          <a:xfrm>
            <a:off x="7888633" y="2069783"/>
            <a:ext cx="2895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所有命中等通用属性无需犹豫，直接选择</a:t>
            </a:r>
          </a:p>
        </p:txBody>
      </p:sp>
      <p:sp>
        <p:nvSpPr>
          <p:cNvPr id="42" name="任意多边形 41"/>
          <p:cNvSpPr/>
          <p:nvPr>
            <p:custDataLst>
              <p:tags r:id="rId34"/>
            </p:custDataLst>
          </p:nvPr>
        </p:nvSpPr>
        <p:spPr>
          <a:xfrm>
            <a:off x="7507605" y="24009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 descr="7b7354dd-9224-11f1-a519-aecae007d95a"/>
          <p:cNvPicPr/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18" t="-171" r="18" b="171"/>
          <a:stretch>
            <a:fillRect/>
          </a:stretch>
        </p:blipFill>
        <p:spPr>
          <a:xfrm>
            <a:off x="7564755" y="2458085"/>
            <a:ext cx="15240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36"/>
            </p:custDataLst>
          </p:nvPr>
        </p:nvSpPr>
        <p:spPr>
          <a:xfrm>
            <a:off x="7888633" y="2387384"/>
            <a:ext cx="33528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近战防御优先级</a:t>
            </a:r>
          </a:p>
        </p:txBody>
      </p:sp>
      <p:sp>
        <p:nvSpPr>
          <p:cNvPr id="46" name="文本框 45"/>
          <p:cNvSpPr txBox="1"/>
          <p:nvPr>
            <p:custDataLst>
              <p:tags r:id="rId37"/>
            </p:custDataLst>
          </p:nvPr>
        </p:nvSpPr>
        <p:spPr>
          <a:xfrm>
            <a:off x="7888633" y="2642178"/>
            <a:ext cx="3657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近战防御对骑士价值更高，远程职业可降低优先级</a:t>
            </a:r>
          </a:p>
        </p:txBody>
      </p:sp>
      <p:sp>
        <p:nvSpPr>
          <p:cNvPr id="47" name="任意多边形 46"/>
          <p:cNvSpPr/>
          <p:nvPr>
            <p:custDataLst>
              <p:tags r:id="rId38"/>
            </p:custDataLst>
          </p:nvPr>
        </p:nvSpPr>
        <p:spPr>
          <a:xfrm>
            <a:off x="7507605" y="29730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7b735595-9224-11f1-a519-aecae007d95a"/>
          <p:cNvPicPr/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18" t="-341" r="18" b="341"/>
          <a:stretch>
            <a:fillRect/>
          </a:stretch>
        </p:blipFill>
        <p:spPr>
          <a:xfrm>
            <a:off x="7564755" y="3030220"/>
            <a:ext cx="152400" cy="15240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40"/>
            </p:custDataLst>
          </p:nvPr>
        </p:nvSpPr>
        <p:spPr>
          <a:xfrm>
            <a:off x="7888633" y="2959779"/>
            <a:ext cx="28956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属性防御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&lt;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通用防御</a:t>
            </a:r>
          </a:p>
        </p:txBody>
      </p:sp>
      <p:sp>
        <p:nvSpPr>
          <p:cNvPr id="51" name="文本框 50"/>
          <p:cNvSpPr txBox="1"/>
          <p:nvPr>
            <p:custDataLst>
              <p:tags r:id="rId41"/>
            </p:custDataLst>
          </p:nvPr>
        </p:nvSpPr>
        <p:spPr>
          <a:xfrm>
            <a:off x="7888633" y="3214573"/>
            <a:ext cx="3048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属性防御非特定场景不推荐，优先通用防御</a:t>
            </a:r>
          </a:p>
        </p:txBody>
      </p:sp>
      <p:sp>
        <p:nvSpPr>
          <p:cNvPr id="52" name="矩形 51"/>
          <p:cNvSpPr/>
          <p:nvPr>
            <p:custDataLst>
              <p:tags r:id="rId42"/>
            </p:custDataLst>
          </p:nvPr>
        </p:nvSpPr>
        <p:spPr>
          <a:xfrm>
            <a:off x="7507605" y="3622040"/>
            <a:ext cx="3912870" cy="19050"/>
          </a:xfrm>
          <a:prstGeom prst="rect">
            <a:avLst/>
          </a:prstGeom>
          <a:solidFill>
            <a:srgbClr val="1E1E4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43"/>
            </p:custDataLst>
          </p:nvPr>
        </p:nvSpPr>
        <p:spPr>
          <a:xfrm>
            <a:off x="7507633" y="3777434"/>
            <a:ext cx="39128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常见误区警示</a:t>
            </a:r>
          </a:p>
        </p:txBody>
      </p:sp>
      <p:sp>
        <p:nvSpPr>
          <p:cNvPr id="54" name="任意多边形 53"/>
          <p:cNvSpPr/>
          <p:nvPr>
            <p:custDataLst>
              <p:tags r:id="rId44"/>
            </p:custDataLst>
          </p:nvPr>
        </p:nvSpPr>
        <p:spPr>
          <a:xfrm>
            <a:off x="7507605" y="43173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 descr="7b735610-9224-11f1-a519-aecae007d95a"/>
          <p:cNvPicPr/>
          <p:nvPr>
            <p:custDataLst>
              <p:tags r:id="rId4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18" t="-89" r="18" b="89"/>
          <a:stretch>
            <a:fillRect/>
          </a:stretch>
        </p:blipFill>
        <p:spPr>
          <a:xfrm>
            <a:off x="7564755" y="4374515"/>
            <a:ext cx="152400" cy="15240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46"/>
            </p:custDataLst>
          </p:nvPr>
        </p:nvSpPr>
        <p:spPr>
          <a:xfrm>
            <a:off x="7888633" y="4303690"/>
            <a:ext cx="18288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追求单一属性</a:t>
            </a:r>
          </a:p>
        </p:txBody>
      </p:sp>
      <p:sp>
        <p:nvSpPr>
          <p:cNvPr id="58" name="文本框 57"/>
          <p:cNvSpPr txBox="1"/>
          <p:nvPr>
            <p:custDataLst>
              <p:tags r:id="rId47"/>
            </p:custDataLst>
          </p:nvPr>
        </p:nvSpPr>
        <p:spPr>
          <a:xfrm>
            <a:off x="7888633" y="4558484"/>
            <a:ext cx="1981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忽略通用性，适用范围受限</a:t>
            </a:r>
          </a:p>
        </p:txBody>
      </p:sp>
      <p:sp>
        <p:nvSpPr>
          <p:cNvPr id="59" name="任意多边形 58"/>
          <p:cNvSpPr/>
          <p:nvPr>
            <p:custDataLst>
              <p:tags r:id="rId48"/>
            </p:custDataLst>
          </p:nvPr>
        </p:nvSpPr>
        <p:spPr>
          <a:xfrm>
            <a:off x="7507605" y="48895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图片 59" descr="7b7356ef-9224-11f1-a519-aecae007d95a"/>
          <p:cNvPicPr/>
          <p:nvPr>
            <p:custDataLst>
              <p:tags r:id="rId4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18" t="-260" r="18" b="260"/>
          <a:stretch>
            <a:fillRect/>
          </a:stretch>
        </p:blipFill>
        <p:spPr>
          <a:xfrm>
            <a:off x="7564755" y="4946650"/>
            <a:ext cx="152400" cy="15240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50"/>
            </p:custDataLst>
          </p:nvPr>
        </p:nvSpPr>
        <p:spPr>
          <a:xfrm>
            <a:off x="7888633" y="4876086"/>
            <a:ext cx="17145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过早附魔低品质装备</a:t>
            </a:r>
          </a:p>
        </p:txBody>
      </p:sp>
      <p:sp>
        <p:nvSpPr>
          <p:cNvPr id="63" name="文本框 62"/>
          <p:cNvSpPr txBox="1"/>
          <p:nvPr>
            <p:custDataLst>
              <p:tags r:id="rId51"/>
            </p:custDataLst>
          </p:nvPr>
        </p:nvSpPr>
        <p:spPr>
          <a:xfrm>
            <a:off x="7888633" y="5130879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浪费精工石，后期需更换</a:t>
            </a:r>
          </a:p>
        </p:txBody>
      </p:sp>
      <p:sp>
        <p:nvSpPr>
          <p:cNvPr id="64" name="任意多边形 63"/>
          <p:cNvSpPr/>
          <p:nvPr>
            <p:custDataLst>
              <p:tags r:id="rId52"/>
            </p:custDataLst>
          </p:nvPr>
        </p:nvSpPr>
        <p:spPr>
          <a:xfrm>
            <a:off x="7507605" y="54622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" name="图片 64" descr="7b73576f-9224-11f1-a519-aecae007d95a"/>
          <p:cNvPicPr/>
          <p:nvPr>
            <p:custDataLst>
              <p:tags r:id="rId5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l="-18" t="-14" r="18" b="14"/>
          <a:stretch>
            <a:fillRect/>
          </a:stretch>
        </p:blipFill>
        <p:spPr>
          <a:xfrm>
            <a:off x="7564755" y="5519420"/>
            <a:ext cx="152400" cy="15240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54"/>
            </p:custDataLst>
          </p:nvPr>
        </p:nvSpPr>
        <p:spPr>
          <a:xfrm>
            <a:off x="7888633" y="5448481"/>
            <a:ext cx="22860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忽略附魔后检查</a:t>
            </a:r>
          </a:p>
        </p:txBody>
      </p:sp>
      <p:sp>
        <p:nvSpPr>
          <p:cNvPr id="68" name="文本框 67"/>
          <p:cNvSpPr txBox="1"/>
          <p:nvPr>
            <p:custDataLst>
              <p:tags r:id="rId55"/>
            </p:custDataLst>
          </p:nvPr>
        </p:nvSpPr>
        <p:spPr>
          <a:xfrm>
            <a:off x="7888633" y="5703275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加成未生效不自知，务必确认面板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埃林多尔之星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新版本成长利器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6936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43961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埃林多尔之星</a:t>
            </a:r>
            <a:r>
              <a:rPr 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新版本成长利器，</a:t>
            </a:r>
            <a:r>
              <a:rPr lang="en-US" altLang="zh-CN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altLang="en-US" sz="210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个全新属性栏位开启战力新维度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381885"/>
            <a:ext cx="5941695" cy="4090035"/>
          </a:xfrm>
          <a:custGeom>
            <a:avLst/>
            <a:gdLst>
              <a:gd name="sw" fmla="*/ 1 w 9356"/>
              <a:gd name="sh" fmla="*/ 1 h 6440"/>
              <a:gd name="mins" fmla="min sw sh"/>
              <a:gd name="dsw" fmla="+- 0 sw mins"/>
              <a:gd name="dsh" fmla="+- 0 sh mins"/>
              <a:gd name="p0x0" fmla="*/ 120 w 9356"/>
              <a:gd name="p0y0" fmla="*/ 0 h 6440"/>
              <a:gd name="p0x1" fmla="*/ 9236 w 9356"/>
              <a:gd name="p0y1" fmla="*/ 0 h 6440"/>
              <a:gd name="p0x2" fmla="*/ 9303 w 9356"/>
              <a:gd name="p0y2" fmla="*/ 0 h 6440"/>
              <a:gd name="p0x3" fmla="*/ 9356 w 9356"/>
              <a:gd name="p0y3" fmla="*/ 53 h 6440"/>
              <a:gd name="p0x4" fmla="*/ 9356 w 9356"/>
              <a:gd name="p0y4" fmla="*/ 120 h 6440"/>
              <a:gd name="p0x5" fmla="*/ 9356 w 9356"/>
              <a:gd name="p0y5" fmla="*/ 6320 h 6440"/>
              <a:gd name="p0x6" fmla="*/ 9356 w 9356"/>
              <a:gd name="p0y6" fmla="*/ 6387 h 6440"/>
              <a:gd name="p0x7" fmla="*/ 9303 w 9356"/>
              <a:gd name="p0y7" fmla="*/ 6440 h 6440"/>
              <a:gd name="p0x8" fmla="*/ 9236 w 9356"/>
              <a:gd name="p0y8" fmla="*/ 6440 h 6440"/>
              <a:gd name="p0x9" fmla="*/ 120 w 9356"/>
              <a:gd name="p0y9" fmla="*/ 6440 h 6440"/>
              <a:gd name="p0x10" fmla="*/ 53 w 9356"/>
              <a:gd name="p0y10" fmla="*/ 6440 h 6440"/>
              <a:gd name="p0x11" fmla="*/ 0 w 9356"/>
              <a:gd name="p0y11" fmla="*/ 6387 h 6440"/>
              <a:gd name="p0x12" fmla="*/ 0 w 9356"/>
              <a:gd name="p0y12" fmla="*/ 6320 h 6440"/>
              <a:gd name="p0x13" fmla="*/ 0 w 9356"/>
              <a:gd name="p0y13" fmla="*/ 120 h 6440"/>
              <a:gd name="p0x14" fmla="*/ 0 w 9356"/>
              <a:gd name="p0y14" fmla="*/ 53 h 6440"/>
              <a:gd name="p0x15" fmla="*/ 53 w 9356"/>
              <a:gd name="p0y15" fmla="*/ 0 h 6440"/>
              <a:gd name="p0x16" fmla="*/ 120 w 9356"/>
              <a:gd name="p0y16" fmla="*/ 0 h 6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561292"/>
            <a:ext cx="55511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核心玩法机制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129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9855" t="-3651" r="-9855" b="-3651"/>
          <a:stretch>
            <a:fillRect/>
          </a:stretch>
        </p:blipFill>
        <p:spPr>
          <a:xfrm>
            <a:off x="811530" y="3190875"/>
            <a:ext cx="26225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3011472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亚特兰斯地区获取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3286744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特殊埃林多尔之星道具</a:t>
            </a: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7947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838200" y="3856355"/>
            <a:ext cx="209550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3676879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种星石镶嵌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3952151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每种拥有独特属性加成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44602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2500" t="-1212" r="-12500" b="-1212"/>
          <a:stretch>
            <a:fillRect/>
          </a:stretch>
        </p:blipFill>
        <p:spPr>
          <a:xfrm>
            <a:off x="823595" y="4521835"/>
            <a:ext cx="238125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4342286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渐进式解锁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4617558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当前栏位达一定战力后解锁下一栏位</a:t>
            </a: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51257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38200" y="5187315"/>
            <a:ext cx="209550" cy="2146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28725" y="5007702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强化零风险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228725" y="5282974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失败不会导致星石消失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71525" y="57912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5852795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228725" y="5673109"/>
            <a:ext cx="252687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辅助属性</a:t>
            </a: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228725" y="5948381"/>
            <a:ext cx="269832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每个星石随机获得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1-3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条辅助属性</a:t>
            </a: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6755765" y="2381885"/>
            <a:ext cx="4859655" cy="4090035"/>
          </a:xfrm>
          <a:custGeom>
            <a:avLst/>
            <a:gdLst>
              <a:gd name="sw" fmla="*/ 1 w 7653"/>
              <a:gd name="sh" fmla="*/ 1 h 6440"/>
              <a:gd name="mins" fmla="min sw sh"/>
              <a:gd name="dsw" fmla="+- 0 sw mins"/>
              <a:gd name="dsh" fmla="+- 0 sh mins"/>
              <a:gd name="p0x0" fmla="*/ 120 w 7653"/>
              <a:gd name="p0y0" fmla="*/ 0 h 6440"/>
              <a:gd name="p0x1" fmla="*/ 7533 w 7653"/>
              <a:gd name="p0y1" fmla="*/ 0 h 6440"/>
              <a:gd name="p0x2" fmla="*/ 7599 w 7653"/>
              <a:gd name="p0y2" fmla="*/ 0 h 6440"/>
              <a:gd name="p0x3" fmla="*/ 7653 w 7653"/>
              <a:gd name="p0y3" fmla="*/ 53 h 6440"/>
              <a:gd name="p0x4" fmla="*/ 7653 w 7653"/>
              <a:gd name="p0y4" fmla="*/ 120 h 6440"/>
              <a:gd name="p0x5" fmla="*/ 7653 w 7653"/>
              <a:gd name="p0y5" fmla="*/ 6320 h 6440"/>
              <a:gd name="p0x6" fmla="*/ 7653 w 7653"/>
              <a:gd name="p0y6" fmla="*/ 6387 h 6440"/>
              <a:gd name="p0x7" fmla="*/ 7599 w 7653"/>
              <a:gd name="p0y7" fmla="*/ 6440 h 6440"/>
              <a:gd name="p0x8" fmla="*/ 7533 w 7653"/>
              <a:gd name="p0y8" fmla="*/ 6440 h 6440"/>
              <a:gd name="p0x9" fmla="*/ 120 w 7653"/>
              <a:gd name="p0y9" fmla="*/ 6440 h 6440"/>
              <a:gd name="p0x10" fmla="*/ 53 w 7653"/>
              <a:gd name="p0y10" fmla="*/ 6440 h 6440"/>
              <a:gd name="p0x11" fmla="*/ 0 w 7653"/>
              <a:gd name="p0y11" fmla="*/ 6387 h 6440"/>
              <a:gd name="p0x12" fmla="*/ 0 w 7653"/>
              <a:gd name="p0y12" fmla="*/ 6320 h 6440"/>
              <a:gd name="p0x13" fmla="*/ 0 w 7653"/>
              <a:gd name="p0y13" fmla="*/ 120 h 6440"/>
              <a:gd name="p0x14" fmla="*/ 0 w 7653"/>
              <a:gd name="p0y14" fmla="*/ 53 h 6440"/>
              <a:gd name="p0x15" fmla="*/ 53 w 7653"/>
              <a:gd name="p0y15" fmla="*/ 0 h 6440"/>
              <a:gd name="p0x16" fmla="*/ 120 w 7653"/>
              <a:gd name="p0y16" fmla="*/ 0 h 64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951317" y="2561292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栏位星石类型一览</a:t>
            </a:r>
          </a:p>
        </p:txBody>
      </p:sp>
      <p:graphicFrame>
        <p:nvGraphicFramePr>
          <p:cNvPr id="31" name="表格 30"/>
          <p:cNvGraphicFramePr/>
          <p:nvPr>
            <p:custDataLst>
              <p:tags r:id="rId28"/>
            </p:custDataLst>
          </p:nvPr>
        </p:nvGraphicFramePr>
        <p:xfrm>
          <a:off x="6950710" y="2987040"/>
          <a:ext cx="4469157" cy="3289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94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栏位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星石类型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属性侧重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61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栏位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荣誉之星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基础属性加成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61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栏位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忍耐之星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防御向属性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1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栏位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勇猛之星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攻击向属性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61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栏位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4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慈悲之星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辅助属性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61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栏位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正义之星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综合属性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91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栏位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6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感知之星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特殊属性</a:t>
                      </a: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埃林多尔之星强化与升级策略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48007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强化失败不消失，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零氪最友好的深度养成系统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1929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强化机制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7444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28968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04875" y="2759345"/>
            <a:ext cx="2785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</a:t>
            </a:r>
            <a:r>
              <a:rPr 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种星石均可强化提升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基础属性</a:t>
            </a: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35826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04875" y="3445145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成功即增战力，特定阶段解锁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辅助属性</a:t>
            </a: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4268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904875" y="4130945"/>
            <a:ext cx="3022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消耗埃林多尔精髓（分解多余星石获取）</a:t>
            </a: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322445" y="207518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518051" y="231929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升级机制</a:t>
            </a: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4518025" y="27444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518025" y="28968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651401" y="2759345"/>
            <a:ext cx="31217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普通</a:t>
            </a:r>
            <a:r>
              <a:rPr lang="en-US" alt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稀有品质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满强化后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可升级品质</a:t>
            </a: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4518025" y="35826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651401" y="3445145"/>
            <a:ext cx="3166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消耗</a:t>
            </a:r>
            <a:r>
              <a:rPr 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个同品质满强化星石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作为材料</a:t>
            </a: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4518025" y="4268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4651401" y="4130945"/>
            <a:ext cx="3022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基础属性保留，品质</a:t>
            </a:r>
            <a:r>
              <a:rPr 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+1</a:t>
            </a:r>
            <a:r>
              <a:rPr lang="zh-CN" alt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后继续强化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068945" y="207518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264576" y="231929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解除机制</a:t>
            </a: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8264525" y="27444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8264525" y="28968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8397926" y="2759345"/>
            <a:ext cx="28804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随时更换已镶嵌星石，每次</a:t>
            </a:r>
            <a:r>
              <a:rPr 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10000</a:t>
            </a:r>
            <a:r>
              <a:rPr lang="zh-CN" alt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金币</a:t>
            </a: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8264525" y="35826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0D8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8397926" y="3445145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多栏位时可</a:t>
            </a: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一次性解除最下方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星石</a:t>
            </a: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571500" y="5248275"/>
            <a:ext cx="11049000" cy="1228725"/>
          </a:xfrm>
          <a:custGeom>
            <a:avLst/>
            <a:gdLst>
              <a:gd name="sw" fmla="*/ 1 w 17400"/>
              <a:gd name="sh" fmla="*/ 1 h 1935"/>
              <a:gd name="mins" fmla="min sw sh"/>
              <a:gd name="dsw" fmla="+- 0 sw mins"/>
              <a:gd name="dsh" fmla="+- 0 sh mins"/>
              <a:gd name="p0x0" fmla="*/ 120 w 17400"/>
              <a:gd name="p0y0" fmla="*/ 0 h 1935"/>
              <a:gd name="p0x1" fmla="*/ 17280 w 17400"/>
              <a:gd name="p0y1" fmla="*/ 0 h 1935"/>
              <a:gd name="p0x2" fmla="*/ 17346 w 17400"/>
              <a:gd name="p0y2" fmla="*/ 0 h 1935"/>
              <a:gd name="p0x3" fmla="*/ 17400 w 17400"/>
              <a:gd name="p0y3" fmla="*/ 53 h 1935"/>
              <a:gd name="p0x4" fmla="*/ 17400 w 17400"/>
              <a:gd name="p0y4" fmla="*/ 120 h 1935"/>
              <a:gd name="p0x5" fmla="*/ 17400 w 17400"/>
              <a:gd name="p0y5" fmla="*/ 1815 h 1935"/>
              <a:gd name="p0x6" fmla="*/ 17400 w 17400"/>
              <a:gd name="p0y6" fmla="*/ 1881 h 1935"/>
              <a:gd name="p0x7" fmla="*/ 17346 w 17400"/>
              <a:gd name="p0y7" fmla="*/ 1935 h 1935"/>
              <a:gd name="p0x8" fmla="*/ 17280 w 17400"/>
              <a:gd name="p0y8" fmla="*/ 1935 h 1935"/>
              <a:gd name="p0x9" fmla="*/ 120 w 17400"/>
              <a:gd name="p0y9" fmla="*/ 1935 h 1935"/>
              <a:gd name="p0x10" fmla="*/ 53 w 17400"/>
              <a:gd name="p0y10" fmla="*/ 1935 h 1935"/>
              <a:gd name="p0x11" fmla="*/ 0 w 17400"/>
              <a:gd name="p0y11" fmla="*/ 1881 h 1935"/>
              <a:gd name="p0x12" fmla="*/ 0 w 17400"/>
              <a:gd name="p0y12" fmla="*/ 1815 h 1935"/>
              <a:gd name="p0x13" fmla="*/ 0 w 17400"/>
              <a:gd name="p0y13" fmla="*/ 120 h 1935"/>
              <a:gd name="p0x14" fmla="*/ 0 w 17400"/>
              <a:gd name="p0y14" fmla="*/ 53 h 1935"/>
              <a:gd name="p0x15" fmla="*/ 53 w 17400"/>
              <a:gd name="p0y15" fmla="*/ 0 h 1935"/>
              <a:gd name="p0x16" fmla="*/ 120 w 17400"/>
              <a:gd name="p0y16" fmla="*/ 0 h 19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762000" y="5704522"/>
            <a:ext cx="721192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优先投入前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栏位：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荣誉</a:t>
            </a:r>
            <a:r>
              <a:rPr lang="en-US" altLang="zh-CN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忍耐</a:t>
            </a:r>
            <a:r>
              <a:rPr lang="en-US" altLang="zh-CN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勇猛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，解锁后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栏位再逐步平衡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645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1978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6000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05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394234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突破之路</a:t>
            </a: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66750" y="5083810"/>
            <a:ext cx="4857750" cy="9525"/>
          </a:xfrm>
          <a:prstGeom prst="rect">
            <a:avLst/>
          </a:prstGeom>
          <a:solidFill>
            <a:srgbClr val="6A4DFF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66750" y="4307681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零氪也能站上巅峰</a:t>
            </a: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属性达标线、挂机刷紫装与交易行搬砖，突破战力天花板</a:t>
            </a: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28800"/>
            <a:ext cx="48260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47850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零氪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2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万战力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属性达标线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91895"/>
            <a:ext cx="11049000" cy="561975"/>
          </a:xfrm>
          <a:custGeom>
            <a:avLst/>
            <a:gdLst>
              <a:gd name="sw" fmla="*/ 1 w 17400"/>
              <a:gd name="sh" fmla="*/ 1 h 885"/>
              <a:gd name="mins" fmla="min sw sh"/>
              <a:gd name="dsw" fmla="+- 0 sw mins"/>
              <a:gd name="dsh" fmla="+- 0 sh mins"/>
              <a:gd name="p0x0" fmla="*/ 120 w 17400"/>
              <a:gd name="p0y0" fmla="*/ 0 h 885"/>
              <a:gd name="p0x1" fmla="*/ 17280 w 17400"/>
              <a:gd name="p0y1" fmla="*/ 0 h 885"/>
              <a:gd name="p0x2" fmla="*/ 17346 w 17400"/>
              <a:gd name="p0y2" fmla="*/ 0 h 885"/>
              <a:gd name="p0x3" fmla="*/ 17400 w 17400"/>
              <a:gd name="p0y3" fmla="*/ 53 h 885"/>
              <a:gd name="p0x4" fmla="*/ 17400 w 17400"/>
              <a:gd name="p0y4" fmla="*/ 120 h 885"/>
              <a:gd name="p0x5" fmla="*/ 17400 w 17400"/>
              <a:gd name="p0y5" fmla="*/ 765 h 885"/>
              <a:gd name="p0x6" fmla="*/ 17400 w 17400"/>
              <a:gd name="p0y6" fmla="*/ 831 h 885"/>
              <a:gd name="p0x7" fmla="*/ 17346 w 17400"/>
              <a:gd name="p0y7" fmla="*/ 885 h 885"/>
              <a:gd name="p0x8" fmla="*/ 17280 w 17400"/>
              <a:gd name="p0y8" fmla="*/ 885 h 885"/>
              <a:gd name="p0x9" fmla="*/ 120 w 17400"/>
              <a:gd name="p0y9" fmla="*/ 885 h 885"/>
              <a:gd name="p0x10" fmla="*/ 53 w 17400"/>
              <a:gd name="p0y10" fmla="*/ 885 h 885"/>
              <a:gd name="p0x11" fmla="*/ 0 w 17400"/>
              <a:gd name="p0y11" fmla="*/ 831 h 885"/>
              <a:gd name="p0x12" fmla="*/ 0 w 17400"/>
              <a:gd name="p0y12" fmla="*/ 765 h 885"/>
              <a:gd name="p0x13" fmla="*/ 0 w 17400"/>
              <a:gd name="p0y13" fmla="*/ 120 h 885"/>
              <a:gd name="p0x14" fmla="*/ 0 w 17400"/>
              <a:gd name="p0y14" fmla="*/ 53 h 885"/>
              <a:gd name="p0x15" fmla="*/ 53 w 17400"/>
              <a:gd name="p0y15" fmla="*/ 0 h 885"/>
              <a:gd name="p0x16" fmla="*/ 120 w 17400"/>
              <a:gd name="p0y16" fmla="*/ 0 h 8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90590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以</a:t>
            </a:r>
            <a:r>
              <a:rPr lang="en-US" altLang="zh-CN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17000</a:t>
            </a:r>
            <a:r>
              <a:rPr lang="en-US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战力为起点，完成属性达标即可突破</a:t>
            </a:r>
            <a:r>
              <a:rPr lang="en-US" altLang="zh-CN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2100"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20000</a:t>
            </a:r>
            <a:r>
              <a:rPr lang="en-US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21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5419725" cy="2693670"/>
          </a:xfrm>
          <a:custGeom>
            <a:avLst/>
            <a:gdLst>
              <a:gd name="sw" fmla="*/ 1 w 8535"/>
              <a:gd name="sh" fmla="*/ 1 h 4241"/>
              <a:gd name="mins" fmla="min sw sh"/>
              <a:gd name="dsw" fmla="+- 0 sw mins"/>
              <a:gd name="dsh" fmla="+- 0 sh mins"/>
              <a:gd name="p0x0" fmla="*/ 120 w 8535"/>
              <a:gd name="p0y0" fmla="*/ 0 h 4241"/>
              <a:gd name="p0x1" fmla="*/ 8415 w 8535"/>
              <a:gd name="p0y1" fmla="*/ 0 h 4241"/>
              <a:gd name="p0x2" fmla="*/ 8481 w 8535"/>
              <a:gd name="p0y2" fmla="*/ 0 h 4241"/>
              <a:gd name="p0x3" fmla="*/ 8535 w 8535"/>
              <a:gd name="p0y3" fmla="*/ 53 h 4241"/>
              <a:gd name="p0x4" fmla="*/ 8535 w 8535"/>
              <a:gd name="p0y4" fmla="*/ 120 h 4241"/>
              <a:gd name="p0x5" fmla="*/ 8535 w 8535"/>
              <a:gd name="p0y5" fmla="*/ 4121 h 4241"/>
              <a:gd name="p0x6" fmla="*/ 8535 w 8535"/>
              <a:gd name="p0y6" fmla="*/ 4188 h 4241"/>
              <a:gd name="p0x7" fmla="*/ 8481 w 8535"/>
              <a:gd name="p0y7" fmla="*/ 4241 h 4241"/>
              <a:gd name="p0x8" fmla="*/ 8415 w 8535"/>
              <a:gd name="p0y8" fmla="*/ 4241 h 4241"/>
              <a:gd name="p0x9" fmla="*/ 120 w 8535"/>
              <a:gd name="p0y9" fmla="*/ 4241 h 4241"/>
              <a:gd name="p0x10" fmla="*/ 53 w 8535"/>
              <a:gd name="p0y10" fmla="*/ 4241 h 4241"/>
              <a:gd name="p0x11" fmla="*/ 0 w 8535"/>
              <a:gd name="p0y11" fmla="*/ 4188 h 4241"/>
              <a:gd name="p0x12" fmla="*/ 0 w 8535"/>
              <a:gd name="p0y12" fmla="*/ 4121 h 4241"/>
              <a:gd name="p0x13" fmla="*/ 0 w 8535"/>
              <a:gd name="p0y13" fmla="*/ 120 h 4241"/>
              <a:gd name="p0x14" fmla="*/ 0 w 8535"/>
              <a:gd name="p0y14" fmla="*/ 53 h 4241"/>
              <a:gd name="p0x15" fmla="*/ 53 w 8535"/>
              <a:gd name="p0y15" fmla="*/ 0 h 4241"/>
              <a:gd name="p0x16" fmla="*/ 120 w 8535"/>
              <a:gd name="p0y16" fmla="*/ 0 h 424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95325" y="2178348"/>
            <a:ext cx="5181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属性达标线</a:t>
            </a:r>
          </a:p>
        </p:txBody>
      </p:sp>
      <p:graphicFrame>
        <p:nvGraphicFramePr>
          <p:cNvPr id="9" name="表格 8"/>
          <p:cNvGraphicFramePr/>
          <p:nvPr>
            <p:custDataLst>
              <p:tags r:id="rId6"/>
            </p:custDataLst>
          </p:nvPr>
        </p:nvGraphicFramePr>
        <p:xfrm>
          <a:off x="695325" y="2603500"/>
          <a:ext cx="5181604" cy="2061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9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99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属性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达标线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构成说明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攻击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≥150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最大攻击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所有攻击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属性攻击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命中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≥150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所有命中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属性命中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防御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≥250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防御力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属性防御力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闪避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≥40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闪避值</a:t>
                      </a: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6195695" y="2075180"/>
            <a:ext cx="5419725" cy="2693670"/>
          </a:xfrm>
          <a:custGeom>
            <a:avLst/>
            <a:gdLst>
              <a:gd name="sw" fmla="*/ 1 w 8535"/>
              <a:gd name="sh" fmla="*/ 1 h 4241"/>
              <a:gd name="mins" fmla="min sw sh"/>
              <a:gd name="dsw" fmla="+- 0 sw mins"/>
              <a:gd name="dsh" fmla="+- 0 sh mins"/>
              <a:gd name="p0x0" fmla="*/ 120 w 8535"/>
              <a:gd name="p0y0" fmla="*/ 0 h 4241"/>
              <a:gd name="p0x1" fmla="*/ 8415 w 8535"/>
              <a:gd name="p0y1" fmla="*/ 0 h 4241"/>
              <a:gd name="p0x2" fmla="*/ 8481 w 8535"/>
              <a:gd name="p0y2" fmla="*/ 0 h 4241"/>
              <a:gd name="p0x3" fmla="*/ 8535 w 8535"/>
              <a:gd name="p0y3" fmla="*/ 53 h 4241"/>
              <a:gd name="p0x4" fmla="*/ 8535 w 8535"/>
              <a:gd name="p0y4" fmla="*/ 120 h 4241"/>
              <a:gd name="p0x5" fmla="*/ 8535 w 8535"/>
              <a:gd name="p0y5" fmla="*/ 4121 h 4241"/>
              <a:gd name="p0x6" fmla="*/ 8535 w 8535"/>
              <a:gd name="p0y6" fmla="*/ 4188 h 4241"/>
              <a:gd name="p0x7" fmla="*/ 8481 w 8535"/>
              <a:gd name="p0y7" fmla="*/ 4241 h 4241"/>
              <a:gd name="p0x8" fmla="*/ 8415 w 8535"/>
              <a:gd name="p0y8" fmla="*/ 4241 h 4241"/>
              <a:gd name="p0x9" fmla="*/ 120 w 8535"/>
              <a:gd name="p0y9" fmla="*/ 4241 h 4241"/>
              <a:gd name="p0x10" fmla="*/ 53 w 8535"/>
              <a:gd name="p0y10" fmla="*/ 4241 h 4241"/>
              <a:gd name="p0x11" fmla="*/ 0 w 8535"/>
              <a:gd name="p0y11" fmla="*/ 4188 h 4241"/>
              <a:gd name="p0x12" fmla="*/ 0 w 8535"/>
              <a:gd name="p0y12" fmla="*/ 4121 h 4241"/>
              <a:gd name="p0x13" fmla="*/ 0 w 8535"/>
              <a:gd name="p0y13" fmla="*/ 120 h 4241"/>
              <a:gd name="p0x14" fmla="*/ 0 w 8535"/>
              <a:gd name="p0y14" fmla="*/ 53 h 4241"/>
              <a:gd name="p0x15" fmla="*/ 53 w 8535"/>
              <a:gd name="p0y15" fmla="*/ 0 h 4241"/>
              <a:gd name="p0x16" fmla="*/ 120 w 8535"/>
              <a:gd name="p0y16" fmla="*/ 0 h 424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315075" y="2178348"/>
            <a:ext cx="5181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虚假战力避坑指南</a:t>
            </a: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315075" y="2603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9f21fca3-9224-11f1-8a53-26846cae08a4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293" b="293"/>
          <a:stretch>
            <a:fillRect/>
          </a:stretch>
        </p:blipFill>
        <p:spPr>
          <a:xfrm>
            <a:off x="6381750" y="267017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734175" y="2604116"/>
            <a:ext cx="25718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抗性、抵抗等虚战力</a:t>
            </a: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734175" y="2894628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不建议凑数，对实际战斗帮助有限</a:t>
            </a: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315075" y="3199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9f21fd64-9224-11f1-8a53-26846cae08a4"/>
          <p:cNvPicPr/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142" b="142"/>
          <a:stretch>
            <a:fillRect/>
          </a:stretch>
        </p:blipFill>
        <p:spPr>
          <a:xfrm>
            <a:off x="6381750" y="326580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6734175" y="3199428"/>
            <a:ext cx="29147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近战防御和闪避</a:t>
            </a: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6734175" y="3489941"/>
            <a:ext cx="30861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不必堆太高，近战怪物比远程少打一次</a:t>
            </a:r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6315075" y="37941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 descr="9f21fe3c-9224-11f1-8a53-26846cae08a4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293" b="293"/>
          <a:stretch>
            <a:fillRect/>
          </a:stretch>
        </p:blipFill>
        <p:spPr>
          <a:xfrm>
            <a:off x="6381750" y="3860800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6734175" y="3794741"/>
            <a:ext cx="202689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核心优先级</a:t>
            </a:r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6734175" y="4085253"/>
            <a:ext cx="21983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攻击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&gt; 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防御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&gt; 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闪避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&gt; 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回魔</a:t>
            </a:r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575945" y="5006975"/>
            <a:ext cx="11039475" cy="1464945"/>
          </a:xfrm>
          <a:custGeom>
            <a:avLst/>
            <a:gdLst>
              <a:gd name="sw" fmla="*/ 1 w 17385"/>
              <a:gd name="sh" fmla="*/ 1 h 2306"/>
              <a:gd name="mins" fmla="min sw sh"/>
              <a:gd name="dsw" fmla="+- 0 sw mins"/>
              <a:gd name="dsh" fmla="+- 0 sh mins"/>
              <a:gd name="p0x0" fmla="*/ 120 w 17385"/>
              <a:gd name="p0y0" fmla="*/ 0 h 2306"/>
              <a:gd name="p0x1" fmla="*/ 17265 w 17385"/>
              <a:gd name="p0y1" fmla="*/ 0 h 2306"/>
              <a:gd name="p0x2" fmla="*/ 17331 w 17385"/>
              <a:gd name="p0y2" fmla="*/ 0 h 2306"/>
              <a:gd name="p0x3" fmla="*/ 17385 w 17385"/>
              <a:gd name="p0y3" fmla="*/ 53 h 2306"/>
              <a:gd name="p0x4" fmla="*/ 17385 w 17385"/>
              <a:gd name="p0y4" fmla="*/ 120 h 2306"/>
              <a:gd name="p0x5" fmla="*/ 17385 w 17385"/>
              <a:gd name="p0y5" fmla="*/ 2186 h 2306"/>
              <a:gd name="p0x6" fmla="*/ 17385 w 17385"/>
              <a:gd name="p0y6" fmla="*/ 2253 h 2306"/>
              <a:gd name="p0x7" fmla="*/ 17331 w 17385"/>
              <a:gd name="p0y7" fmla="*/ 2306 h 2306"/>
              <a:gd name="p0x8" fmla="*/ 17265 w 17385"/>
              <a:gd name="p0y8" fmla="*/ 2306 h 2306"/>
              <a:gd name="p0x9" fmla="*/ 120 w 17385"/>
              <a:gd name="p0y9" fmla="*/ 2306 h 2306"/>
              <a:gd name="p0x10" fmla="*/ 53 w 17385"/>
              <a:gd name="p0y10" fmla="*/ 2306 h 2306"/>
              <a:gd name="p0x11" fmla="*/ 0 w 17385"/>
              <a:gd name="p0y11" fmla="*/ 2253 h 2306"/>
              <a:gd name="p0x12" fmla="*/ 0 w 17385"/>
              <a:gd name="p0y12" fmla="*/ 2186 h 2306"/>
              <a:gd name="p0x13" fmla="*/ 0 w 17385"/>
              <a:gd name="p0y13" fmla="*/ 120 h 2306"/>
              <a:gd name="p0x14" fmla="*/ 0 w 17385"/>
              <a:gd name="p0y14" fmla="*/ 53 h 2306"/>
              <a:gd name="p0x15" fmla="*/ 53 w 17385"/>
              <a:gd name="p0y15" fmla="*/ 0 h 2306"/>
              <a:gd name="p0x16" fmla="*/ 120 w 17385"/>
              <a:gd name="p0y16" fmla="*/ 0 h 230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695325" y="5111067"/>
            <a:ext cx="10801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装备箱策略</a:t>
            </a:r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695325" y="5474446"/>
            <a:ext cx="1080135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版本更新后开箱，保证防御类蓝装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+9</a:t>
            </a:r>
            <a:r>
              <a:rPr 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（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ideally 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+10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），武器与防御强化收益最高</a:t>
            </a: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695325" y="5726859"/>
            <a:ext cx="1080135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图鉴多做防具，太贵时通过交易行购买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级以内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+9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装备，分解获取绑定防具强化卷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挂机刷紫装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效率最大化指南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搜索设置步骤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12159" y="18021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01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266825" y="1757363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打开游戏界面右侧的设置按钮</a:t>
            </a: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2171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812159" y="22212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02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66825" y="2176463"/>
            <a:ext cx="2338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将搜索设置间隔设为</a:t>
            </a:r>
            <a:r>
              <a:rPr lang="en-US" altLang="zh-CN"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en-US" altLang="zh-CN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 </a:t>
            </a:r>
            <a:r>
              <a:rPr lang="zh-CN" alt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秒</a:t>
            </a: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2590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12159" y="26403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03</a:t>
            </a: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66825" y="2595563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将主动怪前面打勾并放到第一名</a:t>
            </a: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3009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12159" y="30594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1650" b="1">
                <a:solidFill>
                  <a:srgbClr val="6A4DFF"/>
                </a:solidFill>
                <a:latin typeface="MiSans Normal" panose="00000500000000000000" charset="-122"/>
                <a:ea typeface="MiSans Normal" panose="00000500000000000000" charset="-122"/>
              </a:rPr>
              <a:t>04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266825" y="3014663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开启自动扫描功能</a:t>
            </a: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2147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挂机地图选择</a:t>
            </a: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6410325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6462395" y="1814195"/>
            <a:ext cx="238125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905625" y="1757363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选择主动怪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：掉落品质普遍高于被动怪</a:t>
            </a: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410325" y="2171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477000" y="2233295"/>
            <a:ext cx="209550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905625" y="2176463"/>
            <a:ext cx="303832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7 </a:t>
            </a:r>
            <a:r>
              <a:rPr lang="zh-CN"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小时圣骑士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：每日本中效果最佳</a:t>
            </a: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410325" y="2590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6477000" y="2652395"/>
            <a:ext cx="209550" cy="2146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905625" y="2595563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大将军紫剑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：挂机玩家的终极动力</a:t>
            </a: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410325" y="3009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477000" y="3071495"/>
            <a:ext cx="209550" cy="2146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6905625" y="3014663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背包空间充足</a:t>
            </a:r>
            <a:r>
              <a:rPr sz="15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：避免满包后无法拾取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6410325" y="4474210"/>
            <a:ext cx="5010150" cy="633730"/>
            <a:chOff x="10095" y="7046"/>
            <a:chExt cx="7890" cy="998"/>
          </a:xfrm>
        </p:grpSpPr>
        <p:sp>
          <p:nvSpPr>
            <p:cNvPr id="32" name="任意多边形 31"/>
            <p:cNvSpPr/>
            <p:nvPr>
              <p:custDataLst>
                <p:tags r:id="rId35"/>
              </p:custDataLst>
            </p:nvPr>
          </p:nvSpPr>
          <p:spPr>
            <a:xfrm>
              <a:off x="10095" y="7046"/>
              <a:ext cx="7890" cy="999"/>
            </a:xfrm>
            <a:custGeom>
              <a:avLst/>
              <a:gdLst>
                <a:gd name="sw" fmla="*/ 1 w 7890"/>
                <a:gd name="sh" fmla="*/ 1 h 998"/>
                <a:gd name="mins" fmla="min sw sh"/>
                <a:gd name="dsw" fmla="+- 0 sw mins"/>
                <a:gd name="dsh" fmla="+- 0 sh mins"/>
                <a:gd name="p0x0" fmla="*/ 0 w 7890"/>
                <a:gd name="p0y0" fmla="*/ 0 h 998"/>
                <a:gd name="p0x1" fmla="*/ 7890 w 7890"/>
                <a:gd name="p0y1" fmla="*/ 0 h 998"/>
                <a:gd name="p0x2" fmla="*/ 7890 w 7890"/>
                <a:gd name="p0y2" fmla="*/ 998 h 998"/>
                <a:gd name="p0x3" fmla="*/ 0 w 7890"/>
                <a:gd name="p0y3" fmla="*/ 998 h 998"/>
                <a:gd name="p0x4" fmla="*/ 0 w 7890"/>
                <a:gd name="p0y4" fmla="*/ 0 h 998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6"/>
              </p:custDataLst>
            </p:nvPr>
          </p:nvSpPr>
          <p:spPr>
            <a:xfrm>
              <a:off x="10095" y="7046"/>
              <a:ext cx="7890" cy="15"/>
            </a:xfrm>
            <a:custGeom>
              <a:avLst/>
              <a:gdLst>
                <a:gd name="sw" fmla="*/ 1 w 7890"/>
                <a:gd name="sh" fmla="*/ 1 h 15"/>
                <a:gd name="mins" fmla="min sw sh"/>
                <a:gd name="dsw" fmla="+- 0 sw mins"/>
                <a:gd name="dsh" fmla="+- 0 sh mins"/>
                <a:gd name="p0x0" fmla="*/ 0 w 7890"/>
                <a:gd name="p0y0" fmla="*/ 0 h 15"/>
                <a:gd name="p0x1" fmla="*/ 7890 w 7890"/>
                <a:gd name="p0y1" fmla="*/ 0 h 15"/>
                <a:gd name="p0x2" fmla="*/ 7890 w 7890"/>
                <a:gd name="p0y2" fmla="*/ 15 h 15"/>
                <a:gd name="p0x3" fmla="*/ 0 w 7890"/>
                <a:gd name="p0y3" fmla="*/ 15 h 15"/>
                <a:gd name="p0x4" fmla="*/ 0 w 7890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4D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6410325" y="4662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6477000" y="4724400"/>
            <a:ext cx="209550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6905625" y="4545006"/>
            <a:ext cx="45148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40 </a:t>
            </a:r>
            <a:r>
              <a:rPr 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后警戒地图刷蓝装和技能书，分线随机需灵活选择路线</a:t>
            </a:r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571500" y="55372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762000" y="5849103"/>
            <a:ext cx="5943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高效挂机是零氪玩家缩小与付费玩家差距的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最重要手段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交易行搬砖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零氪变强的核心路径</a:t>
            </a:r>
          </a:p>
        </p:txBody>
      </p:sp>
      <p:sp>
        <p:nvSpPr>
          <p:cNvPr id="40" name="文本框 39"/>
          <p:cNvSpPr txBox="1"/>
          <p:nvPr>
            <p:custDataLst>
              <p:tags r:id="rId2"/>
            </p:custDataLst>
          </p:nvPr>
        </p:nvSpPr>
        <p:spPr>
          <a:xfrm>
            <a:off x="4694711" y="6037926"/>
            <a:ext cx="3224803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销售总额有限制，随交易所使用等级提升而增加。前期需不断买卖装备提升等级，解锁更高销售额度</a:t>
            </a: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3789680" cy="5362575"/>
          </a:xfrm>
          <a:custGeom>
            <a:avLst/>
            <a:gdLst>
              <a:gd name="sw" fmla="*/ 1 w 5968"/>
              <a:gd name="sh" fmla="*/ 1 h 8445"/>
              <a:gd name="mins" fmla="min sw sh"/>
              <a:gd name="dsw" fmla="+- 0 sw mins"/>
              <a:gd name="dsh" fmla="+- 0 sh mins"/>
              <a:gd name="p0x0" fmla="*/ 120 w 5968"/>
              <a:gd name="p0y0" fmla="*/ 0 h 8445"/>
              <a:gd name="p0x1" fmla="*/ 5848 w 5968"/>
              <a:gd name="p0y1" fmla="*/ 0 h 8445"/>
              <a:gd name="p0x2" fmla="*/ 5914 w 5968"/>
              <a:gd name="p0y2" fmla="*/ 0 h 8445"/>
              <a:gd name="p0x3" fmla="*/ 5968 w 5968"/>
              <a:gd name="p0y3" fmla="*/ 53 h 8445"/>
              <a:gd name="p0x4" fmla="*/ 5968 w 5968"/>
              <a:gd name="p0y4" fmla="*/ 120 h 8445"/>
              <a:gd name="p0x5" fmla="*/ 5968 w 5968"/>
              <a:gd name="p0y5" fmla="*/ 8325 h 8445"/>
              <a:gd name="p0x6" fmla="*/ 5968 w 5968"/>
              <a:gd name="p0y6" fmla="*/ 8391 h 8445"/>
              <a:gd name="p0x7" fmla="*/ 5914 w 5968"/>
              <a:gd name="p0y7" fmla="*/ 8445 h 8445"/>
              <a:gd name="p0x8" fmla="*/ 5848 w 5968"/>
              <a:gd name="p0y8" fmla="*/ 8445 h 8445"/>
              <a:gd name="p0x9" fmla="*/ 120 w 5968"/>
              <a:gd name="p0y9" fmla="*/ 8445 h 8445"/>
              <a:gd name="p0x10" fmla="*/ 53 w 5968"/>
              <a:gd name="p0y10" fmla="*/ 8445 h 8445"/>
              <a:gd name="p0x11" fmla="*/ 0 w 5968"/>
              <a:gd name="p0y11" fmla="*/ 8391 h 8445"/>
              <a:gd name="p0x12" fmla="*/ 0 w 5968"/>
              <a:gd name="p0y12" fmla="*/ 8325 h 8445"/>
              <a:gd name="p0x13" fmla="*/ 0 w 5968"/>
              <a:gd name="p0y13" fmla="*/ 120 h 8445"/>
              <a:gd name="p0x14" fmla="*/ 0 w 5968"/>
              <a:gd name="p0y14" fmla="*/ 53 h 8445"/>
              <a:gd name="p0x15" fmla="*/ 53 w 5968"/>
              <a:gd name="p0y15" fmla="*/ 0 h 8445"/>
              <a:gd name="p0x16" fmla="*/ 120 w 5968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288732"/>
            <a:ext cx="33993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基础搬砖策略</a:t>
            </a: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771525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dc3c77e8-9224-11f1-a79a-b2dc1a686e53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>
            <a:fillRect/>
          </a:stretch>
        </p:blipFill>
        <p:spPr>
          <a:xfrm>
            <a:off x="838200" y="181927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1738313"/>
            <a:ext cx="29421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解锁与交易自由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228725" y="2013585"/>
            <a:ext cx="294211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</a:t>
            </a:r>
            <a:r>
              <a:rPr 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解锁交易行，</a:t>
            </a: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后完全自由交易</a:t>
            </a: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691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dc3c7855-9224-11f1-a79a-b2dc1a686e53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t="-275" b="275"/>
          <a:stretch>
            <a:fillRect/>
          </a:stretch>
        </p:blipFill>
        <p:spPr>
          <a:xfrm>
            <a:off x="838200" y="275780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2677420"/>
            <a:ext cx="29421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副本与</a:t>
            </a:r>
            <a:r>
              <a:rPr lang="en-US" alt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alt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</a:t>
            </a: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2952693"/>
            <a:ext cx="294211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副本、</a:t>
            </a:r>
            <a:r>
              <a:rPr lang="en-US" altLang="zh-CN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Boss</a:t>
            </a:r>
            <a:r>
              <a:rPr lang="zh-CN" altLang="en-US"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装备上架，按系统鉴定价格标注</a:t>
            </a: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3630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dc3c7934-9224-11f1-a79a-b2dc1a686e53"/>
          <p:cNvPicPr/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248" b="248"/>
          <a:stretch>
            <a:fillRect/>
          </a:stretch>
        </p:blipFill>
        <p:spPr>
          <a:xfrm>
            <a:off x="838200" y="3696970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1228725" y="3616528"/>
            <a:ext cx="29421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封印交易变现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228725" y="3891801"/>
            <a:ext cx="294211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装备、材料、技能书均可封印交易，产出自由变现</a:t>
            </a: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4618355" y="1104900"/>
            <a:ext cx="3376930" cy="1085850"/>
          </a:xfrm>
          <a:custGeom>
            <a:avLst/>
            <a:gdLst>
              <a:gd name="sw" fmla="*/ 1 w 5318"/>
              <a:gd name="sh" fmla="*/ 1 h 1710"/>
              <a:gd name="mins" fmla="min sw sh"/>
              <a:gd name="dsw" fmla="+- 0 sw mins"/>
              <a:gd name="dsh" fmla="+- 0 sh mins"/>
              <a:gd name="p0x0" fmla="*/ 120 w 5318"/>
              <a:gd name="p0y0" fmla="*/ 0 h 1710"/>
              <a:gd name="p0x1" fmla="*/ 5198 w 5318"/>
              <a:gd name="p0y1" fmla="*/ 0 h 1710"/>
              <a:gd name="p0x2" fmla="*/ 5264 w 5318"/>
              <a:gd name="p0y2" fmla="*/ 0 h 1710"/>
              <a:gd name="p0x3" fmla="*/ 5318 w 5318"/>
              <a:gd name="p0y3" fmla="*/ 53 h 1710"/>
              <a:gd name="p0x4" fmla="*/ 5318 w 5318"/>
              <a:gd name="p0y4" fmla="*/ 120 h 1710"/>
              <a:gd name="p0x5" fmla="*/ 5318 w 5318"/>
              <a:gd name="p0y5" fmla="*/ 1590 h 1710"/>
              <a:gd name="p0x6" fmla="*/ 5318 w 5318"/>
              <a:gd name="p0y6" fmla="*/ 1656 h 1710"/>
              <a:gd name="p0x7" fmla="*/ 5264 w 5318"/>
              <a:gd name="p0y7" fmla="*/ 1710 h 1710"/>
              <a:gd name="p0x8" fmla="*/ 5198 w 5318"/>
              <a:gd name="p0y8" fmla="*/ 1710 h 1710"/>
              <a:gd name="p0x9" fmla="*/ 120 w 5318"/>
              <a:gd name="p0y9" fmla="*/ 1710 h 1710"/>
              <a:gd name="p0x10" fmla="*/ 53 w 5318"/>
              <a:gd name="p0y10" fmla="*/ 1710 h 1710"/>
              <a:gd name="p0x11" fmla="*/ 0 w 5318"/>
              <a:gd name="p0y11" fmla="*/ 1656 h 1710"/>
              <a:gd name="p0x12" fmla="*/ 0 w 5318"/>
              <a:gd name="p0y12" fmla="*/ 1590 h 1710"/>
              <a:gd name="p0x13" fmla="*/ 0 w 5318"/>
              <a:gd name="p0y13" fmla="*/ 120 h 1710"/>
              <a:gd name="p0x14" fmla="*/ 0 w 5318"/>
              <a:gd name="p0y14" fmla="*/ 53 h 1710"/>
              <a:gd name="p0x15" fmla="*/ 53 w 5318"/>
              <a:gd name="p0y15" fmla="*/ 0 h 1710"/>
              <a:gd name="p0x16" fmla="*/ 120 w 5318"/>
              <a:gd name="p0y16" fmla="*/ 0 h 17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809011" y="1203960"/>
            <a:ext cx="2996203" cy="8829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04000"/>
              </a:lnSpc>
            </a:pPr>
            <a:r>
              <a:rPr lang="en-US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交易行是零氪玩家获取金币和钻石的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最重要渠道</a:t>
            </a:r>
            <a:r>
              <a:rPr 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，掌握搬砖技巧就掌握了经济主动权</a:t>
            </a:r>
            <a:r>
              <a:rPr lang="en-US" altLang="zh-CN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4622800" y="2309495"/>
            <a:ext cx="3368040" cy="3621405"/>
          </a:xfrm>
          <a:custGeom>
            <a:avLst/>
            <a:gdLst>
              <a:gd name="sw" fmla="*/ 1 w 5303"/>
              <a:gd name="sh" fmla="*/ 1 h 5703"/>
              <a:gd name="mins" fmla="min sw sh"/>
              <a:gd name="dsw" fmla="+- 0 sw mins"/>
              <a:gd name="dsh" fmla="+- 0 sh mins"/>
              <a:gd name="p0x0" fmla="*/ 120 w 5303"/>
              <a:gd name="p0y0" fmla="*/ 0 h 5703"/>
              <a:gd name="p0x1" fmla="*/ 5183 w 5303"/>
              <a:gd name="p0y1" fmla="*/ 0 h 5703"/>
              <a:gd name="p0x2" fmla="*/ 5249 w 5303"/>
              <a:gd name="p0y2" fmla="*/ 0 h 5703"/>
              <a:gd name="p0x3" fmla="*/ 5303 w 5303"/>
              <a:gd name="p0y3" fmla="*/ 53 h 5703"/>
              <a:gd name="p0x4" fmla="*/ 5303 w 5303"/>
              <a:gd name="p0y4" fmla="*/ 120 h 5703"/>
              <a:gd name="p0x5" fmla="*/ 5303 w 5303"/>
              <a:gd name="p0y5" fmla="*/ 5583 h 5703"/>
              <a:gd name="p0x6" fmla="*/ 5303 w 5303"/>
              <a:gd name="p0y6" fmla="*/ 5649 h 5703"/>
              <a:gd name="p0x7" fmla="*/ 5249 w 5303"/>
              <a:gd name="p0y7" fmla="*/ 5703 h 5703"/>
              <a:gd name="p0x8" fmla="*/ 5183 w 5303"/>
              <a:gd name="p0y8" fmla="*/ 5703 h 5703"/>
              <a:gd name="p0x9" fmla="*/ 120 w 5303"/>
              <a:gd name="p0y9" fmla="*/ 5703 h 5703"/>
              <a:gd name="p0x10" fmla="*/ 53 w 5303"/>
              <a:gd name="p0y10" fmla="*/ 5703 h 5703"/>
              <a:gd name="p0x11" fmla="*/ 0 w 5303"/>
              <a:gd name="p0y11" fmla="*/ 5649 h 5703"/>
              <a:gd name="p0x12" fmla="*/ 0 w 5303"/>
              <a:gd name="p0y12" fmla="*/ 5583 h 5703"/>
              <a:gd name="p0x13" fmla="*/ 0 w 5303"/>
              <a:gd name="p0y13" fmla="*/ 120 h 5703"/>
              <a:gd name="p0x14" fmla="*/ 0 w 5303"/>
              <a:gd name="p0y14" fmla="*/ 53 h 5703"/>
              <a:gd name="p0x15" fmla="*/ 53 w 5303"/>
              <a:gd name="p0y15" fmla="*/ 0 h 5703"/>
              <a:gd name="p0x16" fmla="*/ 120 w 5303"/>
              <a:gd name="p0y16" fmla="*/ 0 h 570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818536" y="2488883"/>
            <a:ext cx="29771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进阶搬砖策略</a:t>
            </a: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4818380" y="2952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dc3c7e6d-9224-11f1-a79a-b2dc1a686e53"/>
          <p:cNvPicPr/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74" r="74"/>
          <a:stretch>
            <a:fillRect/>
          </a:stretch>
        </p:blipFill>
        <p:spPr>
          <a:xfrm>
            <a:off x="4885055" y="3019425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5275736" y="2938463"/>
            <a:ext cx="25199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低价买入需求材料</a:t>
            </a:r>
          </a:p>
        </p:txBody>
      </p: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5275736" y="3213735"/>
            <a:ext cx="251995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关注价格波动，低价买入</a:t>
            </a: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魔石和宝石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等需求材料</a:t>
            </a:r>
          </a:p>
        </p:txBody>
      </p:sp>
      <p:sp>
        <p:nvSpPr>
          <p:cNvPr id="30" name="任意多边形 29"/>
          <p:cNvSpPr/>
          <p:nvPr>
            <p:custDataLst>
              <p:tags r:id="rId25"/>
            </p:custDataLst>
          </p:nvPr>
        </p:nvSpPr>
        <p:spPr>
          <a:xfrm>
            <a:off x="4818380" y="3891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dc3c7c68-9224-11f1-a79a-b2dc1a686e53"/>
          <p:cNvPicPr/>
          <p:nvPr>
            <p:custDataLst>
              <p:tags r:id="rId2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74" t="-275" r="74" b="275"/>
          <a:stretch>
            <a:fillRect/>
          </a:stretch>
        </p:blipFill>
        <p:spPr>
          <a:xfrm>
            <a:off x="4885055" y="3957955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5275736" y="3877570"/>
            <a:ext cx="25199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版本更新红利期</a:t>
            </a:r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5275736" y="4152843"/>
            <a:ext cx="251995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地图材料与装备价格波动大，及时把握</a:t>
            </a:r>
          </a:p>
        </p:txBody>
      </p: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4818380" y="48304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 descr="dc3c7c5f-9224-11f1-a79a-b2dc1a686e53"/>
          <p:cNvPicPr/>
          <p:nvPr>
            <p:custDataLst>
              <p:tags r:id="rId3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74" t="-248" r="74" b="248"/>
          <a:stretch>
            <a:fillRect/>
          </a:stretch>
        </p:blipFill>
        <p:spPr>
          <a:xfrm>
            <a:off x="4885055" y="489712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5275736" y="4816678"/>
            <a:ext cx="25199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分解获强化卷</a:t>
            </a: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5275736" y="5091951"/>
            <a:ext cx="251995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lang="en-US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级以上</a:t>
            </a:r>
            <a:r>
              <a:rPr lang="en-US" altLang="zh-CN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+9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装备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低价购入，分解获绑定防具强化卷</a:t>
            </a:r>
          </a:p>
        </p:txBody>
      </p:sp>
      <p:sp>
        <p:nvSpPr>
          <p:cNvPr id="41" name="任意多边形 40"/>
          <p:cNvSpPr/>
          <p:nvPr>
            <p:custDataLst>
              <p:tags r:id="rId33"/>
            </p:custDataLst>
          </p:nvPr>
        </p:nvSpPr>
        <p:spPr>
          <a:xfrm>
            <a:off x="8248015" y="1109345"/>
            <a:ext cx="3367405" cy="5362575"/>
          </a:xfrm>
          <a:custGeom>
            <a:avLst/>
            <a:gdLst>
              <a:gd name="sw" fmla="*/ 1 w 5303"/>
              <a:gd name="sh" fmla="*/ 1 h 8445"/>
              <a:gd name="mins" fmla="min sw sh"/>
              <a:gd name="dsw" fmla="+- 0 sw mins"/>
              <a:gd name="dsh" fmla="+- 0 sh mins"/>
              <a:gd name="p0x0" fmla="*/ 120 w 5303"/>
              <a:gd name="p0y0" fmla="*/ 0 h 8445"/>
              <a:gd name="p0x1" fmla="*/ 5183 w 5303"/>
              <a:gd name="p0y1" fmla="*/ 0 h 8445"/>
              <a:gd name="p0x2" fmla="*/ 5249 w 5303"/>
              <a:gd name="p0y2" fmla="*/ 0 h 8445"/>
              <a:gd name="p0x3" fmla="*/ 5303 w 5303"/>
              <a:gd name="p0y3" fmla="*/ 53 h 8445"/>
              <a:gd name="p0x4" fmla="*/ 5303 w 5303"/>
              <a:gd name="p0y4" fmla="*/ 120 h 8445"/>
              <a:gd name="p0x5" fmla="*/ 5303 w 5303"/>
              <a:gd name="p0y5" fmla="*/ 8325 h 8445"/>
              <a:gd name="p0x6" fmla="*/ 5303 w 5303"/>
              <a:gd name="p0y6" fmla="*/ 8391 h 8445"/>
              <a:gd name="p0x7" fmla="*/ 5249 w 5303"/>
              <a:gd name="p0y7" fmla="*/ 8445 h 8445"/>
              <a:gd name="p0x8" fmla="*/ 5183 w 5303"/>
              <a:gd name="p0y8" fmla="*/ 8445 h 8445"/>
              <a:gd name="p0x9" fmla="*/ 120 w 5303"/>
              <a:gd name="p0y9" fmla="*/ 8445 h 8445"/>
              <a:gd name="p0x10" fmla="*/ 53 w 5303"/>
              <a:gd name="p0y10" fmla="*/ 8445 h 8445"/>
              <a:gd name="p0x11" fmla="*/ 0 w 5303"/>
              <a:gd name="p0y11" fmla="*/ 8391 h 8445"/>
              <a:gd name="p0x12" fmla="*/ 0 w 5303"/>
              <a:gd name="p0y12" fmla="*/ 8325 h 8445"/>
              <a:gd name="p0x13" fmla="*/ 0 w 5303"/>
              <a:gd name="p0y13" fmla="*/ 120 h 8445"/>
              <a:gd name="p0x14" fmla="*/ 0 w 5303"/>
              <a:gd name="p0y14" fmla="*/ 53 h 8445"/>
              <a:gd name="p0x15" fmla="*/ 53 w 5303"/>
              <a:gd name="p0y15" fmla="*/ 0 h 8445"/>
              <a:gd name="p0x16" fmla="*/ 120 w 5303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4"/>
            </p:custDataLst>
          </p:nvPr>
        </p:nvSpPr>
        <p:spPr>
          <a:xfrm>
            <a:off x="8443389" y="1288732"/>
            <a:ext cx="29771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材料产出策略</a:t>
            </a:r>
          </a:p>
        </p:txBody>
      </p:sp>
      <p:sp>
        <p:nvSpPr>
          <p:cNvPr id="43" name="任意多边形 42"/>
          <p:cNvSpPr/>
          <p:nvPr>
            <p:custDataLst>
              <p:tags r:id="rId35"/>
            </p:custDataLst>
          </p:nvPr>
        </p:nvSpPr>
        <p:spPr>
          <a:xfrm>
            <a:off x="8442960" y="1752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 descr="dc3c7d40-9224-11f1-a79a-b2dc1a686e53"/>
          <p:cNvPicPr/>
          <p:nvPr>
            <p:custDataLst>
              <p:tags r:id="rId3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04" r="204"/>
          <a:stretch>
            <a:fillRect/>
          </a:stretch>
        </p:blipFill>
        <p:spPr>
          <a:xfrm>
            <a:off x="8509635" y="1819275"/>
            <a:ext cx="209550" cy="20955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37"/>
            </p:custDataLst>
          </p:nvPr>
        </p:nvSpPr>
        <p:spPr>
          <a:xfrm>
            <a:off x="8900589" y="1738313"/>
            <a:ext cx="25199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小怪刷白色材料</a:t>
            </a:r>
          </a:p>
        </p:txBody>
      </p:sp>
      <p:sp>
        <p:nvSpPr>
          <p:cNvPr id="47" name="文本框 46"/>
          <p:cNvSpPr txBox="1"/>
          <p:nvPr>
            <p:custDataLst>
              <p:tags r:id="rId38"/>
            </p:custDataLst>
          </p:nvPr>
        </p:nvSpPr>
        <p:spPr>
          <a:xfrm>
            <a:off x="8900589" y="2013585"/>
            <a:ext cx="251995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前期多刷小怪积累白色材料，</a:t>
            </a:r>
            <a:r>
              <a:rPr 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</a:t>
            </a:r>
            <a:r>
              <a:rPr lang="zh-CN" altLang="en-US"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级技能书掉落点</a:t>
            </a: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为新手挂机天堂</a:t>
            </a:r>
          </a:p>
        </p:txBody>
      </p:sp>
      <p:sp>
        <p:nvSpPr>
          <p:cNvPr id="48" name="任意多边形 47"/>
          <p:cNvSpPr/>
          <p:nvPr>
            <p:custDataLst>
              <p:tags r:id="rId39"/>
            </p:custDataLst>
          </p:nvPr>
        </p:nvSpPr>
        <p:spPr>
          <a:xfrm>
            <a:off x="8442960" y="26911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" name="图片 48" descr="dc3c7c5b-9224-11f1-a79a-b2dc1a686e53"/>
          <p:cNvPicPr/>
          <p:nvPr>
            <p:custDataLst>
              <p:tags r:id="rId4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04" t="-275" r="204" b="275"/>
          <a:stretch>
            <a:fillRect/>
          </a:stretch>
        </p:blipFill>
        <p:spPr>
          <a:xfrm>
            <a:off x="8509635" y="2757805"/>
            <a:ext cx="209550" cy="20955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41"/>
            </p:custDataLst>
          </p:nvPr>
        </p:nvSpPr>
        <p:spPr>
          <a:xfrm>
            <a:off x="8900589" y="2677420"/>
            <a:ext cx="25199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材料合成与掉落</a:t>
            </a:r>
          </a:p>
        </p:txBody>
      </p:sp>
      <p:sp>
        <p:nvSpPr>
          <p:cNvPr id="52" name="文本框 51"/>
          <p:cNvSpPr txBox="1"/>
          <p:nvPr>
            <p:custDataLst>
              <p:tags r:id="rId42"/>
            </p:custDataLst>
          </p:nvPr>
        </p:nvSpPr>
        <p:spPr>
          <a:xfrm>
            <a:off x="8900589" y="2952693"/>
            <a:ext cx="251995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绿色材料以上靠合成，白色材料小怪大量掉落</a:t>
            </a:r>
          </a:p>
        </p:txBody>
      </p:sp>
      <p:sp>
        <p:nvSpPr>
          <p:cNvPr id="53" name="任意多边形 52"/>
          <p:cNvSpPr/>
          <p:nvPr>
            <p:custDataLst>
              <p:tags r:id="rId43"/>
            </p:custDataLst>
          </p:nvPr>
        </p:nvSpPr>
        <p:spPr>
          <a:xfrm>
            <a:off x="8442960" y="3630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 descr="dc3c7fc4-9224-11f1-a79a-b2dc1a686e53"/>
          <p:cNvPicPr/>
          <p:nvPr>
            <p:custDataLst>
              <p:tags r:id="rId4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204" t="-248" r="204" b="248"/>
          <a:stretch>
            <a:fillRect/>
          </a:stretch>
        </p:blipFill>
        <p:spPr>
          <a:xfrm>
            <a:off x="8509635" y="3696970"/>
            <a:ext cx="209550" cy="209550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45"/>
            </p:custDataLst>
          </p:nvPr>
        </p:nvSpPr>
        <p:spPr>
          <a:xfrm>
            <a:off x="8900589" y="3616528"/>
            <a:ext cx="25199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多账号规模化产出</a:t>
            </a:r>
          </a:p>
        </p:txBody>
      </p:sp>
      <p:sp>
        <p:nvSpPr>
          <p:cNvPr id="57" name="文本框 56"/>
          <p:cNvSpPr txBox="1"/>
          <p:nvPr>
            <p:custDataLst>
              <p:tags r:id="rId46"/>
            </p:custDataLst>
          </p:nvPr>
        </p:nvSpPr>
        <p:spPr>
          <a:xfrm>
            <a:off x="8900589" y="3891801"/>
            <a:ext cx="251995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多账号挂机刷取精工石与附魔材料，实现规模化产出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版本红利期</a:t>
            </a:r>
            <a:r>
              <a:rPr lang="en-US" altLang="zh-CN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——</a:t>
            </a:r>
            <a:r>
              <a:rPr lang="zh-CN" altLang="en-US"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资源窗口期的把握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35025"/>
          </a:xfrm>
          <a:custGeom>
            <a:avLst/>
            <a:gdLst>
              <a:gd name="sw" fmla="*/ 1 w 17400"/>
              <a:gd name="sh" fmla="*/ 1 h 1315"/>
              <a:gd name="mins" fmla="min sw sh"/>
              <a:gd name="dsw" fmla="+- 0 sw mins"/>
              <a:gd name="dsh" fmla="+- 0 sh mins"/>
              <a:gd name="p0x0" fmla="*/ 120 w 17400"/>
              <a:gd name="p0y0" fmla="*/ 0 h 1315"/>
              <a:gd name="p0x1" fmla="*/ 17280 w 17400"/>
              <a:gd name="p0y1" fmla="*/ 0 h 1315"/>
              <a:gd name="p0x2" fmla="*/ 17346 w 17400"/>
              <a:gd name="p0y2" fmla="*/ 0 h 1315"/>
              <a:gd name="p0x3" fmla="*/ 17400 w 17400"/>
              <a:gd name="p0y3" fmla="*/ 53 h 1315"/>
              <a:gd name="p0x4" fmla="*/ 17400 w 17400"/>
              <a:gd name="p0y4" fmla="*/ 120 h 1315"/>
              <a:gd name="p0x5" fmla="*/ 17400 w 17400"/>
              <a:gd name="p0y5" fmla="*/ 1195 h 1315"/>
              <a:gd name="p0x6" fmla="*/ 17400 w 17400"/>
              <a:gd name="p0y6" fmla="*/ 1261 h 1315"/>
              <a:gd name="p0x7" fmla="*/ 17346 w 17400"/>
              <a:gd name="p0y7" fmla="*/ 1315 h 1315"/>
              <a:gd name="p0x8" fmla="*/ 17280 w 17400"/>
              <a:gd name="p0y8" fmla="*/ 1315 h 1315"/>
              <a:gd name="p0x9" fmla="*/ 120 w 17400"/>
              <a:gd name="p0y9" fmla="*/ 1315 h 1315"/>
              <a:gd name="p0x10" fmla="*/ 53 w 17400"/>
              <a:gd name="p0y10" fmla="*/ 1315 h 1315"/>
              <a:gd name="p0x11" fmla="*/ 0 w 17400"/>
              <a:gd name="p0y11" fmla="*/ 1261 h 1315"/>
              <a:gd name="p0x12" fmla="*/ 0 w 17400"/>
              <a:gd name="p0y12" fmla="*/ 1195 h 1315"/>
              <a:gd name="p0x13" fmla="*/ 0 w 17400"/>
              <a:gd name="p0y13" fmla="*/ 120 h 1315"/>
              <a:gd name="p0x14" fmla="*/ 0 w 17400"/>
              <a:gd name="p0y14" fmla="*/ 53 h 1315"/>
              <a:gd name="p0x15" fmla="*/ 53 w 17400"/>
              <a:gd name="p0y15" fmla="*/ 0 h 1315"/>
              <a:gd name="p0x16" fmla="*/ 120 w 17400"/>
              <a:gd name="p0y16" fmla="*/ 0 h 131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23"/>
            <a:ext cx="6172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版本更新后的资源窗口期是零氪玩家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弯道超车</a:t>
            </a:r>
            <a:r>
              <a:rPr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的最佳时机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72970"/>
            <a:ext cx="5400675" cy="4298950"/>
          </a:xfrm>
          <a:custGeom>
            <a:avLst/>
            <a:gdLst>
              <a:gd name="sw" fmla="*/ 1 w 8505"/>
              <a:gd name="sh" fmla="*/ 1 h 6769"/>
              <a:gd name="mins" fmla="min sw sh"/>
              <a:gd name="dsw" fmla="+- 0 sw mins"/>
              <a:gd name="dsh" fmla="+- 0 sh mins"/>
              <a:gd name="p0x0" fmla="*/ 120 w 8505"/>
              <a:gd name="p0y0" fmla="*/ 0 h 6769"/>
              <a:gd name="p0x1" fmla="*/ 8385 w 8505"/>
              <a:gd name="p0y1" fmla="*/ 0 h 6769"/>
              <a:gd name="p0x2" fmla="*/ 8451 w 8505"/>
              <a:gd name="p0y2" fmla="*/ 0 h 6769"/>
              <a:gd name="p0x3" fmla="*/ 8505 w 8505"/>
              <a:gd name="p0y3" fmla="*/ 53 h 6769"/>
              <a:gd name="p0x4" fmla="*/ 8505 w 8505"/>
              <a:gd name="p0y4" fmla="*/ 120 h 6769"/>
              <a:gd name="p0x5" fmla="*/ 8505 w 8505"/>
              <a:gd name="p0y5" fmla="*/ 6649 h 6769"/>
              <a:gd name="p0x6" fmla="*/ 8505 w 8505"/>
              <a:gd name="p0y6" fmla="*/ 6715 h 6769"/>
              <a:gd name="p0x7" fmla="*/ 8451 w 8505"/>
              <a:gd name="p0y7" fmla="*/ 6769 h 6769"/>
              <a:gd name="p0x8" fmla="*/ 8385 w 8505"/>
              <a:gd name="p0y8" fmla="*/ 6769 h 6769"/>
              <a:gd name="p0x9" fmla="*/ 120 w 8505"/>
              <a:gd name="p0y9" fmla="*/ 6769 h 6769"/>
              <a:gd name="p0x10" fmla="*/ 53 w 8505"/>
              <a:gd name="p0y10" fmla="*/ 6769 h 6769"/>
              <a:gd name="p0x11" fmla="*/ 0 w 8505"/>
              <a:gd name="p0y11" fmla="*/ 6715 h 6769"/>
              <a:gd name="p0x12" fmla="*/ 0 w 8505"/>
              <a:gd name="p0y12" fmla="*/ 6649 h 6769"/>
              <a:gd name="p0x13" fmla="*/ 0 w 8505"/>
              <a:gd name="p0y13" fmla="*/ 120 h 6769"/>
              <a:gd name="p0x14" fmla="*/ 0 w 8505"/>
              <a:gd name="p0y14" fmla="*/ 53 h 6769"/>
              <a:gd name="p0x15" fmla="*/ 53 w 8505"/>
              <a:gd name="p0y15" fmla="*/ 0 h 6769"/>
              <a:gd name="p0x16" fmla="*/ 120 w 8505"/>
              <a:gd name="p0y16" fmla="*/ 0 h 676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52485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红利期核心资源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0156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38200" y="3077845"/>
            <a:ext cx="209550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28725" y="3001937"/>
            <a:ext cx="25908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级地图材料装备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3281019"/>
            <a:ext cx="2743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更新初期价格高昂，出售获利最佳时机</a:t>
            </a: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8500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7361" t="-3492" r="-7361" b="-3492"/>
          <a:stretch>
            <a:fillRect/>
          </a:stretch>
        </p:blipFill>
        <p:spPr>
          <a:xfrm>
            <a:off x="811530" y="3912235"/>
            <a:ext cx="26225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3836127"/>
            <a:ext cx="2895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装备箱子</a:t>
            </a: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4115210"/>
            <a:ext cx="3048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存好箱子更新后开启，概率获得新版本装备</a:t>
            </a: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4684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823595" y="4745990"/>
            <a:ext cx="238125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28725" y="4670308"/>
            <a:ext cx="2438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</a:t>
            </a: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28725" y="4949390"/>
            <a:ext cx="2590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更新后强化需求增加，价格显著上涨</a:t>
            </a: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5518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838200" y="5580380"/>
            <a:ext cx="209550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28725" y="5504488"/>
            <a:ext cx="2286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精工石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228725" y="5783571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新版本精工需求激增，成为抢手货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214745" y="2172970"/>
            <a:ext cx="5400675" cy="4298950"/>
          </a:xfrm>
          <a:custGeom>
            <a:avLst/>
            <a:gdLst>
              <a:gd name="sw" fmla="*/ 1 w 8505"/>
              <a:gd name="sh" fmla="*/ 1 h 6769"/>
              <a:gd name="mins" fmla="min sw sh"/>
              <a:gd name="dsw" fmla="+- 0 sw mins"/>
              <a:gd name="dsh" fmla="+- 0 sh mins"/>
              <a:gd name="p0x0" fmla="*/ 120 w 8505"/>
              <a:gd name="p0y0" fmla="*/ 0 h 6769"/>
              <a:gd name="p0x1" fmla="*/ 8385 w 8505"/>
              <a:gd name="p0y1" fmla="*/ 0 h 6769"/>
              <a:gd name="p0x2" fmla="*/ 8451 w 8505"/>
              <a:gd name="p0y2" fmla="*/ 0 h 6769"/>
              <a:gd name="p0x3" fmla="*/ 8505 w 8505"/>
              <a:gd name="p0y3" fmla="*/ 53 h 6769"/>
              <a:gd name="p0x4" fmla="*/ 8505 w 8505"/>
              <a:gd name="p0y4" fmla="*/ 120 h 6769"/>
              <a:gd name="p0x5" fmla="*/ 8505 w 8505"/>
              <a:gd name="p0y5" fmla="*/ 6649 h 6769"/>
              <a:gd name="p0x6" fmla="*/ 8505 w 8505"/>
              <a:gd name="p0y6" fmla="*/ 6715 h 6769"/>
              <a:gd name="p0x7" fmla="*/ 8451 w 8505"/>
              <a:gd name="p0y7" fmla="*/ 6769 h 6769"/>
              <a:gd name="p0x8" fmla="*/ 8385 w 8505"/>
              <a:gd name="p0y8" fmla="*/ 6769 h 6769"/>
              <a:gd name="p0x9" fmla="*/ 120 w 8505"/>
              <a:gd name="p0y9" fmla="*/ 6769 h 6769"/>
              <a:gd name="p0x10" fmla="*/ 53 w 8505"/>
              <a:gd name="p0y10" fmla="*/ 6769 h 6769"/>
              <a:gd name="p0x11" fmla="*/ 0 w 8505"/>
              <a:gd name="p0y11" fmla="*/ 6715 h 6769"/>
              <a:gd name="p0x12" fmla="*/ 0 w 8505"/>
              <a:gd name="p0y12" fmla="*/ 6649 h 6769"/>
              <a:gd name="p0x13" fmla="*/ 0 w 8505"/>
              <a:gd name="p0y13" fmla="*/ 120 h 6769"/>
              <a:gd name="p0x14" fmla="*/ 0 w 8505"/>
              <a:gd name="p0y14" fmla="*/ 53 h 6769"/>
              <a:gd name="p0x15" fmla="*/ 53 w 8505"/>
              <a:gd name="p0y15" fmla="*/ 0 h 6769"/>
              <a:gd name="p0x16" fmla="*/ 120 w 8505"/>
              <a:gd name="p0y16" fmla="*/ 0 h 676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410325" y="2352485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窗口期把握策略</a:t>
            </a: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6410325" y="30156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083" t="-3492" r="-2083" b="-3492"/>
          <a:stretch>
            <a:fillRect/>
          </a:stretch>
        </p:blipFill>
        <p:spPr>
          <a:xfrm>
            <a:off x="6462395" y="3077845"/>
            <a:ext cx="238125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867525" y="3001937"/>
            <a:ext cx="3657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提前囤积</a:t>
            </a: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867525" y="3281019"/>
            <a:ext cx="3962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更新前存好装备箱子和强化卷轴，更新后第一时间开启</a:t>
            </a: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410325" y="38500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5000" t="-6167" r="-5000" b="-6167"/>
          <a:stretch>
            <a:fillRect/>
          </a:stretch>
        </p:blipFill>
        <p:spPr>
          <a:xfrm>
            <a:off x="6477000" y="3912235"/>
            <a:ext cx="209550" cy="2139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6867525" y="3836127"/>
            <a:ext cx="27810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抢占先机</a:t>
            </a: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6867525" y="4115210"/>
            <a:ext cx="29334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更新后第一时间进入</a:t>
            </a:r>
            <a:r>
              <a:rPr lang="en-US" altLang="zh-CN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60</a:t>
            </a:r>
            <a:r>
              <a:rPr lang="zh-CN" altLang="en-US"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级地图，先到先得</a:t>
            </a: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6410325" y="4684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949" t="-9298" r="-2949" b="-9298"/>
          <a:stretch>
            <a:fillRect/>
          </a:stretch>
        </p:blipFill>
        <p:spPr>
          <a:xfrm>
            <a:off x="6450330" y="4745990"/>
            <a:ext cx="262255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6867525" y="4670308"/>
            <a:ext cx="25908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分身挂机</a:t>
            </a: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6867525" y="4949390"/>
            <a:ext cx="2743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利用多账号同时挂机，扩大资源获取量</a:t>
            </a: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6410325" y="5518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6477000" y="5580380"/>
            <a:ext cx="209550" cy="2139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6867525" y="5504488"/>
            <a:ext cx="2895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低买高卖</a:t>
            </a: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6867525" y="5783571"/>
            <a:ext cx="3048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关注交易行价格走势，高位出售、低位收购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零氪玩家长期发展路线图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507865"/>
          </a:xfrm>
          <a:custGeom>
            <a:avLst/>
            <a:gdLst>
              <a:gd name="sw" fmla="*/ 1 w 8505"/>
              <a:gd name="sh" fmla="*/ 1 h 7098"/>
              <a:gd name="mins" fmla="min sw sh"/>
              <a:gd name="dsw" fmla="+- 0 sw mins"/>
              <a:gd name="dsh" fmla="+- 0 sh mins"/>
              <a:gd name="p0x0" fmla="*/ 120 w 8505"/>
              <a:gd name="p0y0" fmla="*/ 0 h 7098"/>
              <a:gd name="p0x1" fmla="*/ 8385 w 8505"/>
              <a:gd name="p0y1" fmla="*/ 0 h 7098"/>
              <a:gd name="p0x2" fmla="*/ 8451 w 8505"/>
              <a:gd name="p0y2" fmla="*/ 0 h 7098"/>
              <a:gd name="p0x3" fmla="*/ 8505 w 8505"/>
              <a:gd name="p0y3" fmla="*/ 53 h 7098"/>
              <a:gd name="p0x4" fmla="*/ 8505 w 8505"/>
              <a:gd name="p0y4" fmla="*/ 120 h 7098"/>
              <a:gd name="p0x5" fmla="*/ 8505 w 8505"/>
              <a:gd name="p0y5" fmla="*/ 6978 h 7098"/>
              <a:gd name="p0x6" fmla="*/ 8505 w 8505"/>
              <a:gd name="p0y6" fmla="*/ 7044 h 7098"/>
              <a:gd name="p0x7" fmla="*/ 8451 w 8505"/>
              <a:gd name="p0y7" fmla="*/ 7098 h 7098"/>
              <a:gd name="p0x8" fmla="*/ 8385 w 8505"/>
              <a:gd name="p0y8" fmla="*/ 7098 h 7098"/>
              <a:gd name="p0x9" fmla="*/ 120 w 8505"/>
              <a:gd name="p0y9" fmla="*/ 7098 h 7098"/>
              <a:gd name="p0x10" fmla="*/ 53 w 8505"/>
              <a:gd name="p0y10" fmla="*/ 7098 h 7098"/>
              <a:gd name="p0x11" fmla="*/ 0 w 8505"/>
              <a:gd name="p0y11" fmla="*/ 7044 h 7098"/>
              <a:gd name="p0x12" fmla="*/ 0 w 8505"/>
              <a:gd name="p0y12" fmla="*/ 6978 h 7098"/>
              <a:gd name="p0x13" fmla="*/ 0 w 8505"/>
              <a:gd name="p0y13" fmla="*/ 120 h 7098"/>
              <a:gd name="p0x14" fmla="*/ 0 w 8505"/>
              <a:gd name="p0y14" fmla="*/ 53 h 7098"/>
              <a:gd name="p0x15" fmla="*/ 53 w 8505"/>
              <a:gd name="p0y15" fmla="*/ 0 h 7098"/>
              <a:gd name="p0x16" fmla="*/ 120 w 8505"/>
              <a:gd name="p0y16" fmla="*/ 0 h 709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零氪玩家战力成长四阶段</a:t>
            </a:r>
          </a:p>
        </p:txBody>
      </p:sp>
      <p:graphicFrame>
        <p:nvGraphicFramePr>
          <p:cNvPr id="6" name="表格 5"/>
          <p:cNvGraphicFramePr/>
          <p:nvPr>
            <p:custDataLst>
              <p:tags r:id="rId4"/>
            </p:custDataLst>
          </p:nvPr>
        </p:nvGraphicFramePr>
        <p:xfrm>
          <a:off x="771525" y="1714500"/>
          <a:ext cx="5010151" cy="334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5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711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阶段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战力区间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核心策略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预计周期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A1A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871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开荒期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0-15000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主线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蓝装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图鉴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3</a:t>
                      </a:r>
                      <a:r>
                        <a:rPr lang="zh-CN"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天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871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成长期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15000-18000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精工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变身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首饰强化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1-2</a:t>
                      </a:r>
                      <a:r>
                        <a:rPr 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周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871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突破期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18000-20000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属性达标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埃林多尔之星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2-4</a:t>
                      </a:r>
                      <a:r>
                        <a:rPr 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周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01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稳定期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20000+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版本红利</a:t>
                      </a:r>
                      <a:r>
                        <a:rPr lang="en-US" altLang="zh-CN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交易行搬砖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0F4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长期</a:t>
                      </a:r>
                    </a:p>
                  </a:txBody>
                  <a:tcPr marL="76200" marR="762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22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5169535"/>
            <a:ext cx="685800" cy="252095"/>
          </a:xfrm>
          <a:custGeom>
            <a:avLst/>
            <a:gdLst>
              <a:gd name="sw" fmla="*/ 1 w 1080"/>
              <a:gd name="sh" fmla="*/ 1 h 397"/>
              <a:gd name="mins" fmla="min sw sh"/>
              <a:gd name="dsw" fmla="+- 0 sw mins"/>
              <a:gd name="dsh" fmla="+- 0 sh mins"/>
              <a:gd name="p0x0" fmla="*/ 198 w 1080"/>
              <a:gd name="p0y0" fmla="*/ 0 h 397"/>
              <a:gd name="p0x1" fmla="*/ 881 w 1080"/>
              <a:gd name="p0y1" fmla="*/ 0 h 397"/>
              <a:gd name="p0x2" fmla="*/ 991 w 1080"/>
              <a:gd name="p0y2" fmla="*/ 0 h 397"/>
              <a:gd name="p0x3" fmla="*/ 1080 w 1080"/>
              <a:gd name="p0y3" fmla="*/ 88 h 397"/>
              <a:gd name="p0x4" fmla="*/ 1080 w 1080"/>
              <a:gd name="p0y4" fmla="*/ 198 h 397"/>
              <a:gd name="p0x5" fmla="*/ 1080 w 1080"/>
              <a:gd name="p0y5" fmla="*/ 308 h 397"/>
              <a:gd name="p0x6" fmla="*/ 991 w 1080"/>
              <a:gd name="p0y6" fmla="*/ 397 h 397"/>
              <a:gd name="p0x7" fmla="*/ 881 w 1080"/>
              <a:gd name="p0y7" fmla="*/ 397 h 397"/>
              <a:gd name="p0x8" fmla="*/ 198 w 1080"/>
              <a:gd name="p0y8" fmla="*/ 397 h 397"/>
              <a:gd name="p0x9" fmla="*/ 88 w 1080"/>
              <a:gd name="p0y9" fmla="*/ 397 h 397"/>
              <a:gd name="p0x10" fmla="*/ 0 w 1080"/>
              <a:gd name="p0y10" fmla="*/ 308 h 397"/>
              <a:gd name="p0x11" fmla="*/ 0 w 1080"/>
              <a:gd name="p0y11" fmla="*/ 198 h 397"/>
              <a:gd name="p0x12" fmla="*/ 0 w 1080"/>
              <a:gd name="p0y12" fmla="*/ 88 h 397"/>
              <a:gd name="p0x13" fmla="*/ 88 w 1080"/>
              <a:gd name="p0y13" fmla="*/ 0 h 397"/>
              <a:gd name="p0x14" fmla="*/ 198 w 1080"/>
              <a:gd name="p0y14" fmla="*/ 0 h 397"/>
            </a:gdLst>
            <a:ahLst/>
            <a:cxnLst/>
            <a:rect l="0" t="0" r="0" b="0"/>
            <a:pathLst>
              <a:path w="1080" h="397">
                <a:moveTo>
                  <a:pt x="199" y="0"/>
                </a:moveTo>
                <a:lnTo>
                  <a:pt x="881" y="0"/>
                </a:lnTo>
                <a:cubicBezTo>
                  <a:pt x="991" y="0"/>
                  <a:pt x="1080" y="89"/>
                  <a:pt x="1080" y="199"/>
                </a:cubicBezTo>
                <a:cubicBezTo>
                  <a:pt x="1080" y="308"/>
                  <a:pt x="991" y="397"/>
                  <a:pt x="881" y="397"/>
                </a:cubicBezTo>
                <a:lnTo>
                  <a:pt x="199" y="397"/>
                </a:lnTo>
                <a:cubicBezTo>
                  <a:pt x="89" y="397"/>
                  <a:pt x="0" y="308"/>
                  <a:pt x="0" y="199"/>
                </a:cubicBezTo>
                <a:cubicBezTo>
                  <a:pt x="0" y="89"/>
                  <a:pt x="89" y="0"/>
                  <a:pt x="199" y="0"/>
                </a:cubicBezTo>
                <a:close/>
              </a:path>
            </a:pathLst>
          </a:custGeom>
          <a:solidFill>
            <a:srgbClr val="222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47725" y="5207641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</a:t>
            </a: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1533525" y="5169535"/>
            <a:ext cx="419100" cy="252095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98 w 660"/>
              <a:gd name="p0y0" fmla="*/ 0 h 397"/>
              <a:gd name="p0x1" fmla="*/ 461 w 660"/>
              <a:gd name="p0y1" fmla="*/ 0 h 397"/>
              <a:gd name="p0x2" fmla="*/ 571 w 660"/>
              <a:gd name="p0y2" fmla="*/ 0 h 397"/>
              <a:gd name="p0x3" fmla="*/ 660 w 660"/>
              <a:gd name="p0y3" fmla="*/ 88 h 397"/>
              <a:gd name="p0x4" fmla="*/ 660 w 660"/>
              <a:gd name="p0y4" fmla="*/ 198 h 397"/>
              <a:gd name="p0x5" fmla="*/ 660 w 660"/>
              <a:gd name="p0y5" fmla="*/ 308 h 397"/>
              <a:gd name="p0x6" fmla="*/ 571 w 660"/>
              <a:gd name="p0y6" fmla="*/ 397 h 397"/>
              <a:gd name="p0x7" fmla="*/ 461 w 660"/>
              <a:gd name="p0y7" fmla="*/ 397 h 397"/>
              <a:gd name="p0x8" fmla="*/ 198 w 660"/>
              <a:gd name="p0y8" fmla="*/ 397 h 397"/>
              <a:gd name="p0x9" fmla="*/ 88 w 660"/>
              <a:gd name="p0y9" fmla="*/ 397 h 397"/>
              <a:gd name="p0x10" fmla="*/ 0 w 660"/>
              <a:gd name="p0y10" fmla="*/ 308 h 397"/>
              <a:gd name="p0x11" fmla="*/ 0 w 660"/>
              <a:gd name="p0y11" fmla="*/ 198 h 397"/>
              <a:gd name="p0x12" fmla="*/ 0 w 660"/>
              <a:gd name="p0y12" fmla="*/ 88 h 397"/>
              <a:gd name="p0x13" fmla="*/ 88 w 660"/>
              <a:gd name="p0y13" fmla="*/ 0 h 397"/>
              <a:gd name="p0x14" fmla="*/ 198 w 660"/>
              <a:gd name="p0y14" fmla="*/ 0 h 397"/>
            </a:gdLst>
            <a:ahLst/>
            <a:cxnLst/>
            <a:rect l="0" t="0" r="0" b="0"/>
            <a:pathLst>
              <a:path w="660" h="397">
                <a:moveTo>
                  <a:pt x="199" y="0"/>
                </a:moveTo>
                <a:lnTo>
                  <a:pt x="461" y="0"/>
                </a:lnTo>
                <a:cubicBezTo>
                  <a:pt x="571" y="0"/>
                  <a:pt x="660" y="89"/>
                  <a:pt x="660" y="199"/>
                </a:cubicBezTo>
                <a:cubicBezTo>
                  <a:pt x="660" y="308"/>
                  <a:pt x="571" y="397"/>
                  <a:pt x="461" y="397"/>
                </a:cubicBezTo>
                <a:lnTo>
                  <a:pt x="199" y="397"/>
                </a:lnTo>
                <a:cubicBezTo>
                  <a:pt x="89" y="397"/>
                  <a:pt x="0" y="308"/>
                  <a:pt x="0" y="199"/>
                </a:cubicBezTo>
                <a:cubicBezTo>
                  <a:pt x="0" y="89"/>
                  <a:pt x="89" y="0"/>
                  <a:pt x="199" y="0"/>
                </a:cubicBezTo>
                <a:close/>
              </a:path>
            </a:pathLst>
          </a:custGeom>
          <a:solidFill>
            <a:srgbClr val="222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609801" y="5207641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图鉴</a:t>
            </a: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2028825" y="5169535"/>
            <a:ext cx="685800" cy="252095"/>
          </a:xfrm>
          <a:custGeom>
            <a:avLst/>
            <a:gdLst>
              <a:gd name="sw" fmla="*/ 1 w 1080"/>
              <a:gd name="sh" fmla="*/ 1 h 397"/>
              <a:gd name="mins" fmla="min sw sh"/>
              <a:gd name="dsw" fmla="+- 0 sw mins"/>
              <a:gd name="dsh" fmla="+- 0 sh mins"/>
              <a:gd name="p0x0" fmla="*/ 198 w 1080"/>
              <a:gd name="p0y0" fmla="*/ 0 h 397"/>
              <a:gd name="p0x1" fmla="*/ 881 w 1080"/>
              <a:gd name="p0y1" fmla="*/ 0 h 397"/>
              <a:gd name="p0x2" fmla="*/ 991 w 1080"/>
              <a:gd name="p0y2" fmla="*/ 0 h 397"/>
              <a:gd name="p0x3" fmla="*/ 1080 w 1080"/>
              <a:gd name="p0y3" fmla="*/ 88 h 397"/>
              <a:gd name="p0x4" fmla="*/ 1080 w 1080"/>
              <a:gd name="p0y4" fmla="*/ 198 h 397"/>
              <a:gd name="p0x5" fmla="*/ 1080 w 1080"/>
              <a:gd name="p0y5" fmla="*/ 308 h 397"/>
              <a:gd name="p0x6" fmla="*/ 991 w 1080"/>
              <a:gd name="p0y6" fmla="*/ 397 h 397"/>
              <a:gd name="p0x7" fmla="*/ 881 w 1080"/>
              <a:gd name="p0y7" fmla="*/ 397 h 397"/>
              <a:gd name="p0x8" fmla="*/ 198 w 1080"/>
              <a:gd name="p0y8" fmla="*/ 397 h 397"/>
              <a:gd name="p0x9" fmla="*/ 88 w 1080"/>
              <a:gd name="p0y9" fmla="*/ 397 h 397"/>
              <a:gd name="p0x10" fmla="*/ 0 w 1080"/>
              <a:gd name="p0y10" fmla="*/ 308 h 397"/>
              <a:gd name="p0x11" fmla="*/ 0 w 1080"/>
              <a:gd name="p0y11" fmla="*/ 198 h 397"/>
              <a:gd name="p0x12" fmla="*/ 0 w 1080"/>
              <a:gd name="p0y12" fmla="*/ 88 h 397"/>
              <a:gd name="p0x13" fmla="*/ 88 w 1080"/>
              <a:gd name="p0y13" fmla="*/ 0 h 397"/>
              <a:gd name="p0x14" fmla="*/ 198 w 1080"/>
              <a:gd name="p0y14" fmla="*/ 0 h 397"/>
            </a:gdLst>
            <a:ahLst/>
            <a:cxnLst/>
            <a:rect l="0" t="0" r="0" b="0"/>
            <a:pathLst>
              <a:path w="1080" h="397">
                <a:moveTo>
                  <a:pt x="199" y="0"/>
                </a:moveTo>
                <a:lnTo>
                  <a:pt x="881" y="0"/>
                </a:lnTo>
                <a:cubicBezTo>
                  <a:pt x="991" y="0"/>
                  <a:pt x="1080" y="89"/>
                  <a:pt x="1080" y="199"/>
                </a:cubicBezTo>
                <a:cubicBezTo>
                  <a:pt x="1080" y="308"/>
                  <a:pt x="991" y="397"/>
                  <a:pt x="881" y="397"/>
                </a:cubicBezTo>
                <a:lnTo>
                  <a:pt x="199" y="397"/>
                </a:lnTo>
                <a:cubicBezTo>
                  <a:pt x="89" y="397"/>
                  <a:pt x="0" y="308"/>
                  <a:pt x="0" y="199"/>
                </a:cubicBezTo>
                <a:cubicBezTo>
                  <a:pt x="0" y="89"/>
                  <a:pt x="89" y="0"/>
                  <a:pt x="199" y="0"/>
                </a:cubicBezTo>
                <a:close/>
              </a:path>
            </a:pathLst>
          </a:custGeom>
          <a:solidFill>
            <a:srgbClr val="222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105177" y="5207641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版本红利</a:t>
            </a: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2790825" y="5169535"/>
            <a:ext cx="685800" cy="252095"/>
          </a:xfrm>
          <a:custGeom>
            <a:avLst/>
            <a:gdLst>
              <a:gd name="sw" fmla="*/ 1 w 1080"/>
              <a:gd name="sh" fmla="*/ 1 h 397"/>
              <a:gd name="mins" fmla="min sw sh"/>
              <a:gd name="dsw" fmla="+- 0 sw mins"/>
              <a:gd name="dsh" fmla="+- 0 sh mins"/>
              <a:gd name="p0x0" fmla="*/ 198 w 1080"/>
              <a:gd name="p0y0" fmla="*/ 0 h 397"/>
              <a:gd name="p0x1" fmla="*/ 881 w 1080"/>
              <a:gd name="p0y1" fmla="*/ 0 h 397"/>
              <a:gd name="p0x2" fmla="*/ 991 w 1080"/>
              <a:gd name="p0y2" fmla="*/ 0 h 397"/>
              <a:gd name="p0x3" fmla="*/ 1080 w 1080"/>
              <a:gd name="p0y3" fmla="*/ 88 h 397"/>
              <a:gd name="p0x4" fmla="*/ 1080 w 1080"/>
              <a:gd name="p0y4" fmla="*/ 198 h 397"/>
              <a:gd name="p0x5" fmla="*/ 1080 w 1080"/>
              <a:gd name="p0y5" fmla="*/ 308 h 397"/>
              <a:gd name="p0x6" fmla="*/ 991 w 1080"/>
              <a:gd name="p0y6" fmla="*/ 397 h 397"/>
              <a:gd name="p0x7" fmla="*/ 881 w 1080"/>
              <a:gd name="p0y7" fmla="*/ 397 h 397"/>
              <a:gd name="p0x8" fmla="*/ 198 w 1080"/>
              <a:gd name="p0y8" fmla="*/ 397 h 397"/>
              <a:gd name="p0x9" fmla="*/ 88 w 1080"/>
              <a:gd name="p0y9" fmla="*/ 397 h 397"/>
              <a:gd name="p0x10" fmla="*/ 0 w 1080"/>
              <a:gd name="p0y10" fmla="*/ 308 h 397"/>
              <a:gd name="p0x11" fmla="*/ 0 w 1080"/>
              <a:gd name="p0y11" fmla="*/ 198 h 397"/>
              <a:gd name="p0x12" fmla="*/ 0 w 1080"/>
              <a:gd name="p0y12" fmla="*/ 88 h 397"/>
              <a:gd name="p0x13" fmla="*/ 88 w 1080"/>
              <a:gd name="p0y13" fmla="*/ 0 h 397"/>
              <a:gd name="p0x14" fmla="*/ 198 w 1080"/>
              <a:gd name="p0y14" fmla="*/ 0 h 397"/>
            </a:gdLst>
            <a:ahLst/>
            <a:cxnLst/>
            <a:rect l="0" t="0" r="0" b="0"/>
            <a:pathLst>
              <a:path w="1080" h="397">
                <a:moveTo>
                  <a:pt x="199" y="0"/>
                </a:moveTo>
                <a:lnTo>
                  <a:pt x="881" y="0"/>
                </a:lnTo>
                <a:cubicBezTo>
                  <a:pt x="991" y="0"/>
                  <a:pt x="1080" y="89"/>
                  <a:pt x="1080" y="199"/>
                </a:cubicBezTo>
                <a:cubicBezTo>
                  <a:pt x="1080" y="308"/>
                  <a:pt x="991" y="397"/>
                  <a:pt x="881" y="397"/>
                </a:cubicBezTo>
                <a:lnTo>
                  <a:pt x="199" y="397"/>
                </a:lnTo>
                <a:cubicBezTo>
                  <a:pt x="89" y="397"/>
                  <a:pt x="0" y="308"/>
                  <a:pt x="0" y="199"/>
                </a:cubicBezTo>
                <a:cubicBezTo>
                  <a:pt x="0" y="89"/>
                  <a:pt x="89" y="0"/>
                  <a:pt x="199" y="0"/>
                </a:cubicBezTo>
                <a:close/>
              </a:path>
            </a:pathLst>
          </a:custGeom>
          <a:solidFill>
            <a:srgbClr val="222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2867244" y="5207641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公会活动</a:t>
            </a: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3552825" y="5169535"/>
            <a:ext cx="819150" cy="252095"/>
          </a:xfrm>
          <a:custGeom>
            <a:avLst/>
            <a:gdLst>
              <a:gd name="sw" fmla="*/ 1 w 1290"/>
              <a:gd name="sh" fmla="*/ 1 h 397"/>
              <a:gd name="mins" fmla="min sw sh"/>
              <a:gd name="dsw" fmla="+- 0 sw mins"/>
              <a:gd name="dsh" fmla="+- 0 sh mins"/>
              <a:gd name="p0x0" fmla="*/ 198 w 1290"/>
              <a:gd name="p0y0" fmla="*/ 0 h 397"/>
              <a:gd name="p0x1" fmla="*/ 1091 w 1290"/>
              <a:gd name="p0y1" fmla="*/ 0 h 397"/>
              <a:gd name="p0x2" fmla="*/ 1201 w 1290"/>
              <a:gd name="p0y2" fmla="*/ 0 h 397"/>
              <a:gd name="p0x3" fmla="*/ 1290 w 1290"/>
              <a:gd name="p0y3" fmla="*/ 88 h 397"/>
              <a:gd name="p0x4" fmla="*/ 1290 w 1290"/>
              <a:gd name="p0y4" fmla="*/ 198 h 397"/>
              <a:gd name="p0x5" fmla="*/ 1290 w 1290"/>
              <a:gd name="p0y5" fmla="*/ 308 h 397"/>
              <a:gd name="p0x6" fmla="*/ 1201 w 1290"/>
              <a:gd name="p0y6" fmla="*/ 397 h 397"/>
              <a:gd name="p0x7" fmla="*/ 1091 w 1290"/>
              <a:gd name="p0y7" fmla="*/ 397 h 397"/>
              <a:gd name="p0x8" fmla="*/ 198 w 1290"/>
              <a:gd name="p0y8" fmla="*/ 397 h 397"/>
              <a:gd name="p0x9" fmla="*/ 88 w 1290"/>
              <a:gd name="p0y9" fmla="*/ 397 h 397"/>
              <a:gd name="p0x10" fmla="*/ 0 w 1290"/>
              <a:gd name="p0y10" fmla="*/ 308 h 397"/>
              <a:gd name="p0x11" fmla="*/ 0 w 1290"/>
              <a:gd name="p0y11" fmla="*/ 198 h 397"/>
              <a:gd name="p0x12" fmla="*/ 0 w 1290"/>
              <a:gd name="p0y12" fmla="*/ 88 h 397"/>
              <a:gd name="p0x13" fmla="*/ 88 w 1290"/>
              <a:gd name="p0y13" fmla="*/ 0 h 397"/>
              <a:gd name="p0x14" fmla="*/ 198 w 1290"/>
              <a:gd name="p0y14" fmla="*/ 0 h 397"/>
            </a:gdLst>
            <a:ahLst/>
            <a:cxnLst/>
            <a:rect l="0" t="0" r="0" b="0"/>
            <a:pathLst>
              <a:path w="1290" h="397">
                <a:moveTo>
                  <a:pt x="199" y="0"/>
                </a:moveTo>
                <a:lnTo>
                  <a:pt x="1091" y="0"/>
                </a:lnTo>
                <a:cubicBezTo>
                  <a:pt x="1201" y="0"/>
                  <a:pt x="1290" y="89"/>
                  <a:pt x="1290" y="199"/>
                </a:cubicBezTo>
                <a:cubicBezTo>
                  <a:pt x="1290" y="308"/>
                  <a:pt x="1201" y="397"/>
                  <a:pt x="1091" y="397"/>
                </a:cubicBezTo>
                <a:lnTo>
                  <a:pt x="199" y="397"/>
                </a:lnTo>
                <a:cubicBezTo>
                  <a:pt x="89" y="397"/>
                  <a:pt x="0" y="308"/>
                  <a:pt x="0" y="199"/>
                </a:cubicBezTo>
                <a:cubicBezTo>
                  <a:pt x="0" y="89"/>
                  <a:pt x="89" y="0"/>
                  <a:pt x="199" y="0"/>
                </a:cubicBezTo>
                <a:close/>
              </a:path>
            </a:pathLst>
          </a:custGeom>
          <a:solidFill>
            <a:srgbClr val="222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3629320" y="5207641"/>
            <a:ext cx="8001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rgbClr val="B0B8D0"/>
                </a:solidFill>
                <a:latin typeface="MiSans Normal" panose="00000500000000000000" charset="-122"/>
                <a:ea typeface="MiSans Normal" panose="00000500000000000000" charset="-122"/>
              </a:rPr>
              <a:t>多账号挂机</a:t>
            </a: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214745" y="1109345"/>
            <a:ext cx="5400675" cy="4507865"/>
          </a:xfrm>
          <a:custGeom>
            <a:avLst/>
            <a:gdLst>
              <a:gd name="sw" fmla="*/ 1 w 8505"/>
              <a:gd name="sh" fmla="*/ 1 h 7098"/>
              <a:gd name="mins" fmla="min sw sh"/>
              <a:gd name="dsw" fmla="+- 0 sw mins"/>
              <a:gd name="dsh" fmla="+- 0 sh mins"/>
              <a:gd name="p0x0" fmla="*/ 120 w 8505"/>
              <a:gd name="p0y0" fmla="*/ 0 h 7098"/>
              <a:gd name="p0x1" fmla="*/ 8385 w 8505"/>
              <a:gd name="p0y1" fmla="*/ 0 h 7098"/>
              <a:gd name="p0x2" fmla="*/ 8451 w 8505"/>
              <a:gd name="p0y2" fmla="*/ 0 h 7098"/>
              <a:gd name="p0x3" fmla="*/ 8505 w 8505"/>
              <a:gd name="p0y3" fmla="*/ 53 h 7098"/>
              <a:gd name="p0x4" fmla="*/ 8505 w 8505"/>
              <a:gd name="p0y4" fmla="*/ 120 h 7098"/>
              <a:gd name="p0x5" fmla="*/ 8505 w 8505"/>
              <a:gd name="p0y5" fmla="*/ 6978 h 7098"/>
              <a:gd name="p0x6" fmla="*/ 8505 w 8505"/>
              <a:gd name="p0y6" fmla="*/ 7044 h 7098"/>
              <a:gd name="p0x7" fmla="*/ 8451 w 8505"/>
              <a:gd name="p0y7" fmla="*/ 7098 h 7098"/>
              <a:gd name="p0x8" fmla="*/ 8385 w 8505"/>
              <a:gd name="p0y8" fmla="*/ 7098 h 7098"/>
              <a:gd name="p0x9" fmla="*/ 120 w 8505"/>
              <a:gd name="p0y9" fmla="*/ 7098 h 7098"/>
              <a:gd name="p0x10" fmla="*/ 53 w 8505"/>
              <a:gd name="p0y10" fmla="*/ 7098 h 7098"/>
              <a:gd name="p0x11" fmla="*/ 0 w 8505"/>
              <a:gd name="p0y11" fmla="*/ 7044 h 7098"/>
              <a:gd name="p0x12" fmla="*/ 0 w 8505"/>
              <a:gd name="p0y12" fmla="*/ 6978 h 7098"/>
              <a:gd name="p0x13" fmla="*/ 0 w 8505"/>
              <a:gd name="p0y13" fmla="*/ 120 h 7098"/>
              <a:gd name="p0x14" fmla="*/ 0 w 8505"/>
              <a:gd name="p0y14" fmla="*/ 53 h 7098"/>
              <a:gd name="p0x15" fmla="*/ 53 w 8505"/>
              <a:gd name="p0y15" fmla="*/ 0 h 7098"/>
              <a:gd name="p0x16" fmla="*/ 120 w 8505"/>
              <a:gd name="p0y16" fmla="*/ 0 h 709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E1E42"/>
          </a:solidFill>
          <a:ln w="9525" cmpd="sng">
            <a:solidFill>
              <a:srgbClr val="6A4DFF">
                <a:alpha val="20000"/>
              </a:srgbClr>
            </a:solidFill>
            <a:prstDash val="solid"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长期发展核心要点</a:t>
            </a: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410325" y="18097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 w="420" h="420">
                <a:moveTo>
                  <a:pt x="120" y="0"/>
                </a:moveTo>
                <a:lnTo>
                  <a:pt x="300" y="0"/>
                </a:lnTo>
                <a:cubicBezTo>
                  <a:pt x="366" y="0"/>
                  <a:pt x="420" y="54"/>
                  <a:pt x="420" y="120"/>
                </a:cubicBezTo>
                <a:lnTo>
                  <a:pt x="420" y="300"/>
                </a:lnTo>
                <a:cubicBezTo>
                  <a:pt x="420" y="366"/>
                  <a:pt x="366" y="420"/>
                  <a:pt x="300" y="420"/>
                </a:cubicBezTo>
                <a:lnTo>
                  <a:pt x="120" y="420"/>
                </a:lnTo>
                <a:cubicBezTo>
                  <a:pt x="54" y="420"/>
                  <a:pt x="0" y="366"/>
                  <a:pt x="0" y="30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1" name="图片 20" descr="c4f0002c-9224-11f1-967f-bac301578260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6467475" y="1866900"/>
            <a:ext cx="15240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6753225" y="1738789"/>
            <a:ext cx="46672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每日副本必刷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753225" y="1958816"/>
            <a:ext cx="466725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0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强化卷轴是贯穿始终的核心资源</a:t>
            </a: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6410325" y="2305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 w="420" h="420">
                <a:moveTo>
                  <a:pt x="120" y="0"/>
                </a:moveTo>
                <a:lnTo>
                  <a:pt x="300" y="0"/>
                </a:lnTo>
                <a:cubicBezTo>
                  <a:pt x="366" y="0"/>
                  <a:pt x="420" y="54"/>
                  <a:pt x="420" y="120"/>
                </a:cubicBezTo>
                <a:lnTo>
                  <a:pt x="420" y="300"/>
                </a:lnTo>
                <a:cubicBezTo>
                  <a:pt x="420" y="366"/>
                  <a:pt x="366" y="420"/>
                  <a:pt x="300" y="420"/>
                </a:cubicBezTo>
                <a:lnTo>
                  <a:pt x="120" y="420"/>
                </a:lnTo>
                <a:cubicBezTo>
                  <a:pt x="54" y="420"/>
                  <a:pt x="0" y="366"/>
                  <a:pt x="0" y="30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6" name="图片 25" descr="c4f00107-9224-11f1-967f-bac301578260"/>
          <p:cNvPicPr/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6467475" y="2362200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6753225" y="2234089"/>
            <a:ext cx="46672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图鉴持续登录</a:t>
            </a:r>
          </a:p>
        </p:txBody>
      </p: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6753225" y="2454116"/>
            <a:ext cx="466725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0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200+</a:t>
            </a:r>
            <a:r>
              <a:rPr sz="10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件图鉴的累积收益非常可观</a:t>
            </a:r>
          </a:p>
        </p:txBody>
      </p:sp>
      <p:sp>
        <p:nvSpPr>
          <p:cNvPr id="30" name="任意多边形 29"/>
          <p:cNvSpPr/>
          <p:nvPr>
            <p:custDataLst>
              <p:tags r:id="rId25"/>
            </p:custDataLst>
          </p:nvPr>
        </p:nvSpPr>
        <p:spPr>
          <a:xfrm>
            <a:off x="6410325" y="2800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 w="420" h="420">
                <a:moveTo>
                  <a:pt x="120" y="0"/>
                </a:moveTo>
                <a:lnTo>
                  <a:pt x="300" y="0"/>
                </a:lnTo>
                <a:cubicBezTo>
                  <a:pt x="366" y="0"/>
                  <a:pt x="420" y="54"/>
                  <a:pt x="420" y="120"/>
                </a:cubicBezTo>
                <a:lnTo>
                  <a:pt x="420" y="300"/>
                </a:lnTo>
                <a:cubicBezTo>
                  <a:pt x="420" y="366"/>
                  <a:pt x="366" y="420"/>
                  <a:pt x="300" y="420"/>
                </a:cubicBezTo>
                <a:lnTo>
                  <a:pt x="120" y="420"/>
                </a:lnTo>
                <a:cubicBezTo>
                  <a:pt x="54" y="420"/>
                  <a:pt x="0" y="366"/>
                  <a:pt x="0" y="30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1" name="图片 30" descr="c4f002c0-9224-11f1-967f-bac301578260"/>
          <p:cNvPicPr/>
          <p:nvPr>
            <p:custDataLst>
              <p:tags r:id="rId2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6467475" y="285750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6753225" y="2729389"/>
            <a:ext cx="46672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紧盯版本更新</a:t>
            </a:r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6753225" y="2949416"/>
            <a:ext cx="466725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0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把握红利期窗口</a:t>
            </a:r>
          </a:p>
        </p:txBody>
      </p:sp>
      <p:sp>
        <p:nvSpPr>
          <p:cNvPr id="35" name="任意多边形 34"/>
          <p:cNvSpPr/>
          <p:nvPr>
            <p:custDataLst>
              <p:tags r:id="rId29"/>
            </p:custDataLst>
          </p:nvPr>
        </p:nvSpPr>
        <p:spPr>
          <a:xfrm>
            <a:off x="6410325" y="32956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 w="420" h="420">
                <a:moveTo>
                  <a:pt x="120" y="0"/>
                </a:moveTo>
                <a:lnTo>
                  <a:pt x="300" y="0"/>
                </a:lnTo>
                <a:cubicBezTo>
                  <a:pt x="366" y="0"/>
                  <a:pt x="420" y="54"/>
                  <a:pt x="420" y="120"/>
                </a:cubicBezTo>
                <a:lnTo>
                  <a:pt x="420" y="300"/>
                </a:lnTo>
                <a:cubicBezTo>
                  <a:pt x="420" y="366"/>
                  <a:pt x="366" y="420"/>
                  <a:pt x="300" y="420"/>
                </a:cubicBezTo>
                <a:lnTo>
                  <a:pt x="120" y="420"/>
                </a:lnTo>
                <a:cubicBezTo>
                  <a:pt x="54" y="420"/>
                  <a:pt x="0" y="366"/>
                  <a:pt x="0" y="30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6" name="图片 35" descr="c4f00360-9224-11f1-967f-bac301578260"/>
          <p:cNvPicPr/>
          <p:nvPr>
            <p:custDataLst>
              <p:tags r:id="rId3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6467475" y="335280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6753225" y="3224689"/>
            <a:ext cx="46672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加入活跃公会</a:t>
            </a: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6753225" y="3444716"/>
            <a:ext cx="466725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0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公会活动收益远高于单人游戏</a:t>
            </a:r>
          </a:p>
        </p:txBody>
      </p:sp>
      <p:sp>
        <p:nvSpPr>
          <p:cNvPr id="40" name="任意多边形 39"/>
          <p:cNvSpPr/>
          <p:nvPr>
            <p:custDataLst>
              <p:tags r:id="rId33"/>
            </p:custDataLst>
          </p:nvPr>
        </p:nvSpPr>
        <p:spPr>
          <a:xfrm>
            <a:off x="6410325" y="3790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rect l="0" t="0" r="0" b="0"/>
            <a:pathLst>
              <a:path w="420" h="420">
                <a:moveTo>
                  <a:pt x="120" y="0"/>
                </a:moveTo>
                <a:lnTo>
                  <a:pt x="300" y="0"/>
                </a:lnTo>
                <a:cubicBezTo>
                  <a:pt x="366" y="0"/>
                  <a:pt x="420" y="54"/>
                  <a:pt x="420" y="120"/>
                </a:cubicBezTo>
                <a:lnTo>
                  <a:pt x="420" y="300"/>
                </a:lnTo>
                <a:cubicBezTo>
                  <a:pt x="420" y="366"/>
                  <a:pt x="366" y="420"/>
                  <a:pt x="300" y="420"/>
                </a:cubicBezTo>
                <a:lnTo>
                  <a:pt x="120" y="420"/>
                </a:lnTo>
                <a:cubicBezTo>
                  <a:pt x="54" y="420"/>
                  <a:pt x="0" y="366"/>
                  <a:pt x="0" y="30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3A2A8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1" name="图片 40" descr="c4f0053e-9224-11f1-967f-bac301578260"/>
          <p:cNvPicPr/>
          <p:nvPr>
            <p:custDataLst>
              <p:tags r:id="rId3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6467475" y="3848100"/>
            <a:ext cx="152400" cy="1524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35"/>
            </p:custDataLst>
          </p:nvPr>
        </p:nvSpPr>
        <p:spPr>
          <a:xfrm>
            <a:off x="6753225" y="3719989"/>
            <a:ext cx="46672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多账号挂机</a:t>
            </a:r>
          </a:p>
        </p:txBody>
      </p:sp>
      <p:sp>
        <p:nvSpPr>
          <p:cNvPr id="44" name="文本框 43"/>
          <p:cNvSpPr txBox="1"/>
          <p:nvPr>
            <p:custDataLst>
              <p:tags r:id="rId36"/>
            </p:custDataLst>
          </p:nvPr>
        </p:nvSpPr>
        <p:spPr>
          <a:xfrm>
            <a:off x="6753225" y="3940016"/>
            <a:ext cx="466725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05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零氪玩家的时间就是最大的资本</a:t>
            </a:r>
          </a:p>
        </p:txBody>
      </p:sp>
      <p:sp>
        <p:nvSpPr>
          <p:cNvPr id="46" name="任意多边形 45"/>
          <p:cNvSpPr/>
          <p:nvPr>
            <p:custDataLst>
              <p:tags r:id="rId37"/>
            </p:custDataLst>
          </p:nvPr>
        </p:nvSpPr>
        <p:spPr>
          <a:xfrm>
            <a:off x="571500" y="590613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A1A5A"/>
          </a:solidFill>
          <a:ln>
            <a:noFill/>
          </a:ln>
          <a:effectLst>
            <a:outerShdw blurRad="57150" dist="19050" dir="5399999" algn="ctr" rotWithShape="0">
              <a:srgbClr val="6A4DFF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38"/>
            </p:custDataLst>
          </p:nvPr>
        </p:nvSpPr>
        <p:spPr>
          <a:xfrm>
            <a:off x="762000" y="6005598"/>
            <a:ext cx="10515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零氪不是限制，而是</a:t>
            </a:r>
            <a:r>
              <a:rPr b="1">
                <a:solidFill>
                  <a:srgbClr val="00F3FF"/>
                </a:solidFill>
                <a:latin typeface="MiSans Normal" panose="00000500000000000000" charset="-122"/>
                <a:ea typeface="MiSans Normal" panose="00000500000000000000" charset="-122"/>
              </a:rPr>
              <a:t>策略的选择</a:t>
            </a:r>
            <a:r>
              <a:rPr b="1">
                <a:solidFill>
                  <a:srgbClr val="F0F4FF"/>
                </a:solidFill>
                <a:latin typeface="MiSans Normal" panose="00000500000000000000" charset="-122"/>
                <a:ea typeface="MiSans Normal" panose="00000500000000000000" charset="-122"/>
              </a:rPr>
              <a:t>。按部就班、稳扎稳打，你也可以在这个全球战场上占据一席之地。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68834"/>
            <a:ext cx="1290485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THANK YOU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5784"/>
            <a:ext cx="5900890" cy="14735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425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从零开始，</a:t>
            </a:r>
          </a:p>
          <a:p>
            <a:pPr algn="l">
              <a:lnSpc>
                <a:spcPct val="104000"/>
              </a:lnSpc>
            </a:pPr>
            <a:r>
              <a:rPr sz="4425" b="1">
                <a:solidFill>
                  <a:srgbClr val="F0F4FF"/>
                </a:solidFill>
                <a:latin typeface="MiSans Demibold" panose="00000700000000000000" charset="-122"/>
                <a:ea typeface="MiSans Demibold" panose="00000700000000000000" charset="-122"/>
              </a:rPr>
              <a:t>你也可以成为</a:t>
            </a:r>
            <a:r>
              <a:rPr sz="4425" b="1">
                <a:solidFill>
                  <a:srgbClr val="6A4DFF"/>
                </a:solidFill>
                <a:latin typeface="MiSans Demibold" panose="00000700000000000000" charset="-122"/>
                <a:ea typeface="MiSans Demibold" panose="00000700000000000000" charset="-122"/>
              </a:rPr>
              <a:t>王权强者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892896"/>
            <a:ext cx="398145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开荒的每一步都算数，战力的每一分都不白费</a:t>
            </a: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</a:rPr>
              <a:t>保姆级攻略在手，王权之忆由你主宰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733954"/>
            <a:ext cx="172365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 spc="72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王权之忆</a:t>
            </a:r>
            <a:r>
              <a:rPr lang="en-US" altLang="zh-CN" sz="1200" spc="72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200" spc="72">
                <a:solidFill>
                  <a:srgbClr val="D0D8F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攻略指南</a:t>
            </a: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932940"/>
            <a:ext cx="47625" cy="47625"/>
          </a:xfrm>
          <a:prstGeom prst="rect">
            <a:avLst/>
          </a:prstGeom>
          <a:solidFill>
            <a:srgbClr val="6A4D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2061845" y="1951990"/>
            <a:ext cx="228600" cy="9525"/>
          </a:xfrm>
          <a:prstGeom prst="rect">
            <a:avLst/>
          </a:prstGeom>
          <a:solidFill>
            <a:srgbClr val="6A4DFF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1"/>
  <p:tag name="KSO_WM_BEAUTIFY_FLAG" val="#wm#"/>
  <p:tag name="KSO_WM_TAG_VERSION" val="3.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1"/>
  <p:tag name="KSO_WM_BEAUTIFY_FLAG" val="#wm#"/>
  <p:tag name="KSO_WM_TAG_VERSION" val="3.0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3151</Words>
  <Application>Microsoft Office PowerPoint</Application>
  <PresentationFormat>宽屏</PresentationFormat>
  <Paragraphs>802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6" baseType="lpstr">
      <vt:lpstr>MiSans Demibold</vt:lpstr>
      <vt:lpstr>MiSans Normal</vt:lpstr>
      <vt:lpstr>宋体</vt:lpstr>
      <vt:lpstr>Arial</vt:lpstr>
      <vt:lpstr>Calibri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LEIBO ZHAO</cp:lastModifiedBy>
  <cp:revision>3</cp:revision>
  <dcterms:created xsi:type="dcterms:W3CDTF">2026-08-07T06:21:00Z</dcterms:created>
  <dcterms:modified xsi:type="dcterms:W3CDTF">2026-09-11T10:07:50Z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922B3BD346B64D9B84974FBCE6FAB052_13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UV5oJEnWopnPnG18ytHX3MXQUIBT5o4I5g7tEIthC37J6TuVenINfSxXwfNq2xDYUCgGAnp7rmPYGlm+dlmULOI6HSJ6XFOPd7sbvsHKU4c6OFiJucXNePm5A1mrv5sz6RTSVJeo/7GsGnG2MQ0scz/1kfmHd3g2N4/ghQKgkStzvuJxAcYW76KOMYrpOcQQxTkTQZVE/zbJovh/jQIzeYwp5yvY+lQNxNzqr95SVV9i3LIVU8OOgbm1cqVxXURVNs0TNbymBQfFFVqKaCDb5ScRf62Y4XFBvIiBwps7GjzPZAJ8t/A0h8Mw8mzxCz/PZP6gF15uAhjXbexIGQKuGA==</vt:lpwstr>
  </property>
</Properties>
</file>